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1"/>
    <p:sldMasterId id="2147483711" r:id="rId2"/>
    <p:sldMasterId id="2147483712" r:id="rId3"/>
  </p:sldMasterIdLst>
  <p:notesMasterIdLst>
    <p:notesMasterId r:id="rId19"/>
  </p:notesMasterIdLst>
  <p:sldIdLst>
    <p:sldId id="256" r:id="rId4"/>
    <p:sldId id="257" r:id="rId5"/>
    <p:sldId id="258" r:id="rId6"/>
    <p:sldId id="259" r:id="rId7"/>
    <p:sldId id="260" r:id="rId8"/>
    <p:sldId id="270" r:id="rId9"/>
    <p:sldId id="261" r:id="rId10"/>
    <p:sldId id="262" r:id="rId11"/>
    <p:sldId id="263" r:id="rId12"/>
    <p:sldId id="264" r:id="rId13"/>
    <p:sldId id="265" r:id="rId14"/>
    <p:sldId id="266" r:id="rId15"/>
    <p:sldId id="267" r:id="rId16"/>
    <p:sldId id="268" r:id="rId17"/>
    <p:sldId id="269" r:id="rId18"/>
  </p:sldIdLst>
  <p:sldSz cx="9144000" cy="5143500" type="screen16x9"/>
  <p:notesSz cx="6858000" cy="9144000"/>
  <p:embeddedFontLst>
    <p:embeddedFont>
      <p:font typeface="Abel" panose="020B0604020202020204" charset="0"/>
      <p:regular r:id="rId20"/>
    </p:embeddedFont>
    <p:embeddedFont>
      <p:font typeface="Calisto MT" panose="02040603050505030304" pitchFamily="18" charset="0"/>
      <p:regular r:id="rId21"/>
      <p:bold r:id="rId22"/>
      <p:italic r:id="rId23"/>
      <p:boldItalic r:id="rId24"/>
    </p:embeddedFont>
    <p:embeddedFont>
      <p:font typeface="Cambria Math" panose="02040503050406030204" pitchFamily="18" charset="0"/>
      <p:regular r:id="rId25"/>
    </p:embeddedFont>
    <p:embeddedFont>
      <p:font typeface="Century Schoolbook" panose="02040604050505020304" pitchFamily="18" charset="0"/>
      <p:regular r:id="rId26"/>
      <p:bold r:id="rId27"/>
      <p:italic r:id="rId28"/>
      <p:boldItalic r:id="rId29"/>
    </p:embeddedFont>
    <p:embeddedFont>
      <p:font typeface="Montserrat" panose="020B0604020202020204" charset="0"/>
      <p:regular r:id="rId30"/>
      <p:bold r:id="rId31"/>
      <p:italic r:id="rId32"/>
      <p:boldItalic r:id="rId33"/>
    </p:embeddedFont>
    <p:embeddedFont>
      <p:font typeface="Palatino Linotype" panose="02040502050505030304" pitchFamily="18" charset="0"/>
      <p:regular r:id="rId34"/>
      <p:bold r:id="rId35"/>
      <p:italic r:id="rId36"/>
      <p:boldItalic r:id="rId37"/>
    </p:embeddedFont>
    <p:embeddedFont>
      <p:font typeface="Rubik Light" panose="020B0604020202020204" charset="-79"/>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96"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7.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20" Type="http://schemas.openxmlformats.org/officeDocument/2006/relationships/font" Target="fonts/font1.fntdata"/><Relationship Id="rId41"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ce3a947822_0_5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ce3a947822_0_5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cc1cfec558_0_1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cc1cfec558_0_1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ce3a947822_0_3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ce3a947822_0_3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cc1cfec558_0_2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cc1cfec558_0_2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ce3a947822_0_4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ce3a947822_0_4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ce71f55e6c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ce71f55e6c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ce71f55e6c_0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ce71f55e6c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ce3a947822_0_5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ce3a947822_0_5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ce3a947822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ce3a947822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ce3a947822_0_2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ce3a947822_0_2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ce3a947822_0_2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ce3a947822_0_2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ce71f55e6c_0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ce71f55e6c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010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cc1cfec558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cc1cfec558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cc1cfec558_0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cc1cfec558_0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cc1cfec558_0_1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cc1cfec558_0_1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20g_resources&amp;utm_content=flaticon"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20g_resources&amp;utm_content=flaticon"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50"/>
        <p:cNvGrpSpPr/>
        <p:nvPr/>
      </p:nvGrpSpPr>
      <p:grpSpPr>
        <a:xfrm>
          <a:off x="0" y="0"/>
          <a:ext cx="0" cy="0"/>
          <a:chOff x="0" y="0"/>
          <a:chExt cx="0" cy="0"/>
        </a:xfrm>
      </p:grpSpPr>
      <p:grpSp>
        <p:nvGrpSpPr>
          <p:cNvPr id="51" name="Google Shape;51;p13"/>
          <p:cNvGrpSpPr/>
          <p:nvPr/>
        </p:nvGrpSpPr>
        <p:grpSpPr>
          <a:xfrm>
            <a:off x="-2027980" y="-2596320"/>
            <a:ext cx="14549688" cy="10668394"/>
            <a:chOff x="-2027980" y="-2596320"/>
            <a:chExt cx="14549688" cy="10668394"/>
          </a:xfrm>
        </p:grpSpPr>
        <p:grpSp>
          <p:nvGrpSpPr>
            <p:cNvPr id="52" name="Google Shape;52;p13"/>
            <p:cNvGrpSpPr/>
            <p:nvPr/>
          </p:nvGrpSpPr>
          <p:grpSpPr>
            <a:xfrm rot="2219984">
              <a:off x="-1194691" y="3296805"/>
              <a:ext cx="3796561" cy="4039571"/>
              <a:chOff x="7558301" y="3163860"/>
              <a:chExt cx="3072638" cy="3269311"/>
            </a:xfrm>
          </p:grpSpPr>
          <p:sp>
            <p:nvSpPr>
              <p:cNvPr id="53" name="Google Shape;53;p13"/>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3"/>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13"/>
            <p:cNvGrpSpPr/>
            <p:nvPr/>
          </p:nvGrpSpPr>
          <p:grpSpPr>
            <a:xfrm rot="2219984">
              <a:off x="7891859" y="-1860620"/>
              <a:ext cx="3796561" cy="4039571"/>
              <a:chOff x="7558301" y="3163860"/>
              <a:chExt cx="3072638" cy="3269311"/>
            </a:xfrm>
          </p:grpSpPr>
          <p:sp>
            <p:nvSpPr>
              <p:cNvPr id="57" name="Google Shape;57;p13"/>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 name="Google Shape;60;p13"/>
          <p:cNvSpPr txBox="1">
            <a:spLocks noGrp="1"/>
          </p:cNvSpPr>
          <p:nvPr>
            <p:ph type="subTitle" idx="1"/>
          </p:nvPr>
        </p:nvSpPr>
        <p:spPr>
          <a:xfrm>
            <a:off x="3397475" y="2494871"/>
            <a:ext cx="2349000" cy="3594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1" name="Google Shape;61;p13"/>
          <p:cNvSpPr txBox="1">
            <a:spLocks noGrp="1"/>
          </p:cNvSpPr>
          <p:nvPr>
            <p:ph type="subTitle" idx="2"/>
          </p:nvPr>
        </p:nvSpPr>
        <p:spPr>
          <a:xfrm>
            <a:off x="3397475" y="2688300"/>
            <a:ext cx="2349000" cy="1018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 name="Google Shape;62;p13"/>
          <p:cNvSpPr txBox="1">
            <a:spLocks noGrp="1"/>
          </p:cNvSpPr>
          <p:nvPr>
            <p:ph type="subTitle" idx="3"/>
          </p:nvPr>
        </p:nvSpPr>
        <p:spPr>
          <a:xfrm>
            <a:off x="819875" y="2494871"/>
            <a:ext cx="2349000" cy="3594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3" name="Google Shape;63;p13"/>
          <p:cNvSpPr txBox="1">
            <a:spLocks noGrp="1"/>
          </p:cNvSpPr>
          <p:nvPr>
            <p:ph type="subTitle" idx="4"/>
          </p:nvPr>
        </p:nvSpPr>
        <p:spPr>
          <a:xfrm>
            <a:off x="819875" y="2688300"/>
            <a:ext cx="2349000" cy="1018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 name="Google Shape;64;p13"/>
          <p:cNvSpPr txBox="1">
            <a:spLocks noGrp="1"/>
          </p:cNvSpPr>
          <p:nvPr>
            <p:ph type="subTitle" idx="5"/>
          </p:nvPr>
        </p:nvSpPr>
        <p:spPr>
          <a:xfrm>
            <a:off x="5975075" y="2494871"/>
            <a:ext cx="2349000" cy="3594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 name="Google Shape;65;p13"/>
          <p:cNvSpPr txBox="1">
            <a:spLocks noGrp="1"/>
          </p:cNvSpPr>
          <p:nvPr>
            <p:ph type="subTitle" idx="6"/>
          </p:nvPr>
        </p:nvSpPr>
        <p:spPr>
          <a:xfrm>
            <a:off x="5975075" y="2688300"/>
            <a:ext cx="2349000" cy="1018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6" name="Google Shape;66;p13"/>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800"/>
              <a:buNone/>
              <a:defRPr sz="2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71"/>
        <p:cNvGrpSpPr/>
        <p:nvPr/>
      </p:nvGrpSpPr>
      <p:grpSpPr>
        <a:xfrm>
          <a:off x="0" y="0"/>
          <a:ext cx="0" cy="0"/>
          <a:chOff x="0" y="0"/>
          <a:chExt cx="0" cy="0"/>
        </a:xfrm>
      </p:grpSpPr>
      <p:grpSp>
        <p:nvGrpSpPr>
          <p:cNvPr id="72" name="Google Shape;72;p15"/>
          <p:cNvGrpSpPr/>
          <p:nvPr/>
        </p:nvGrpSpPr>
        <p:grpSpPr>
          <a:xfrm>
            <a:off x="-2896958" y="-2537327"/>
            <a:ext cx="13462914" cy="9678220"/>
            <a:chOff x="-2896958" y="-2537327"/>
            <a:chExt cx="13462914" cy="9678220"/>
          </a:xfrm>
        </p:grpSpPr>
        <p:sp>
          <p:nvSpPr>
            <p:cNvPr id="73" name="Google Shape;73;p15"/>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2575476" y="1244155"/>
              <a:ext cx="4003500" cy="26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rot="5400000">
              <a:off x="3228495" y="568429"/>
              <a:ext cx="2687009" cy="4013952"/>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15"/>
          <p:cNvSpPr txBox="1">
            <a:spLocks noGrp="1"/>
          </p:cNvSpPr>
          <p:nvPr>
            <p:ph type="ctrTitle"/>
          </p:nvPr>
        </p:nvSpPr>
        <p:spPr>
          <a:xfrm>
            <a:off x="2745400" y="1637150"/>
            <a:ext cx="3653400" cy="1887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200"/>
              <a:buFont typeface="Rubik Light"/>
              <a:buNone/>
              <a:defRPr sz="8500" b="0">
                <a:solidFill>
                  <a:schemeClr val="accent5"/>
                </a:solidFill>
              </a:defRPr>
            </a:lvl1pPr>
            <a:lvl2pPr lvl="1"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2pPr>
            <a:lvl3pPr lvl="2"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3pPr>
            <a:lvl4pPr lvl="3"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4pPr>
            <a:lvl5pPr lvl="4"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5pPr>
            <a:lvl6pPr lvl="5"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6pPr>
            <a:lvl7pPr lvl="6"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7pPr>
            <a:lvl8pPr lvl="7"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8pPr>
            <a:lvl9pPr lvl="8"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9pPr>
          </a:lstStyle>
          <a:p>
            <a:endParaRPr/>
          </a:p>
        </p:txBody>
      </p:sp>
      <p:sp>
        <p:nvSpPr>
          <p:cNvPr id="82" name="Google Shape;82;p15"/>
          <p:cNvSpPr txBox="1">
            <a:spLocks noGrp="1"/>
          </p:cNvSpPr>
          <p:nvPr>
            <p:ph type="subTitle" idx="1"/>
          </p:nvPr>
        </p:nvSpPr>
        <p:spPr>
          <a:xfrm>
            <a:off x="2053275" y="3906550"/>
            <a:ext cx="5037600" cy="54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2800"/>
              <a:buNone/>
              <a:defRPr>
                <a:solidFill>
                  <a:schemeClr val="accent3"/>
                </a:solidFill>
              </a:defRPr>
            </a:lvl1pPr>
            <a:lvl2pPr lvl="1" algn="ctr" rtl="0">
              <a:lnSpc>
                <a:spcPct val="100000"/>
              </a:lnSpc>
              <a:spcBef>
                <a:spcPts val="0"/>
              </a:spcBef>
              <a:spcAft>
                <a:spcPts val="0"/>
              </a:spcAft>
              <a:buClr>
                <a:schemeClr val="accent3"/>
              </a:buClr>
              <a:buSzPts val="2800"/>
              <a:buNone/>
              <a:defRPr sz="2800">
                <a:solidFill>
                  <a:schemeClr val="accent3"/>
                </a:solidFill>
              </a:defRPr>
            </a:lvl2pPr>
            <a:lvl3pPr lvl="2" algn="ctr" rtl="0">
              <a:lnSpc>
                <a:spcPct val="100000"/>
              </a:lnSpc>
              <a:spcBef>
                <a:spcPts val="0"/>
              </a:spcBef>
              <a:spcAft>
                <a:spcPts val="0"/>
              </a:spcAft>
              <a:buClr>
                <a:schemeClr val="accent3"/>
              </a:buClr>
              <a:buSzPts val="2800"/>
              <a:buNone/>
              <a:defRPr sz="2800">
                <a:solidFill>
                  <a:schemeClr val="accent3"/>
                </a:solidFill>
              </a:defRPr>
            </a:lvl3pPr>
            <a:lvl4pPr lvl="3" algn="ctr" rtl="0">
              <a:lnSpc>
                <a:spcPct val="100000"/>
              </a:lnSpc>
              <a:spcBef>
                <a:spcPts val="0"/>
              </a:spcBef>
              <a:spcAft>
                <a:spcPts val="0"/>
              </a:spcAft>
              <a:buClr>
                <a:schemeClr val="accent3"/>
              </a:buClr>
              <a:buSzPts val="2800"/>
              <a:buNone/>
              <a:defRPr sz="2800">
                <a:solidFill>
                  <a:schemeClr val="accent3"/>
                </a:solidFill>
              </a:defRPr>
            </a:lvl4pPr>
            <a:lvl5pPr lvl="4" algn="ctr" rtl="0">
              <a:lnSpc>
                <a:spcPct val="100000"/>
              </a:lnSpc>
              <a:spcBef>
                <a:spcPts val="0"/>
              </a:spcBef>
              <a:spcAft>
                <a:spcPts val="0"/>
              </a:spcAft>
              <a:buClr>
                <a:schemeClr val="accent3"/>
              </a:buClr>
              <a:buSzPts val="2800"/>
              <a:buNone/>
              <a:defRPr sz="2800">
                <a:solidFill>
                  <a:schemeClr val="accent3"/>
                </a:solidFill>
              </a:defRPr>
            </a:lvl5pPr>
            <a:lvl6pPr lvl="5" algn="ctr" rtl="0">
              <a:lnSpc>
                <a:spcPct val="100000"/>
              </a:lnSpc>
              <a:spcBef>
                <a:spcPts val="0"/>
              </a:spcBef>
              <a:spcAft>
                <a:spcPts val="0"/>
              </a:spcAft>
              <a:buClr>
                <a:schemeClr val="accent3"/>
              </a:buClr>
              <a:buSzPts val="2800"/>
              <a:buNone/>
              <a:defRPr sz="2800">
                <a:solidFill>
                  <a:schemeClr val="accent3"/>
                </a:solidFill>
              </a:defRPr>
            </a:lvl6pPr>
            <a:lvl7pPr lvl="6" algn="ctr" rtl="0">
              <a:lnSpc>
                <a:spcPct val="100000"/>
              </a:lnSpc>
              <a:spcBef>
                <a:spcPts val="0"/>
              </a:spcBef>
              <a:spcAft>
                <a:spcPts val="0"/>
              </a:spcAft>
              <a:buClr>
                <a:schemeClr val="accent3"/>
              </a:buClr>
              <a:buSzPts val="2800"/>
              <a:buNone/>
              <a:defRPr sz="2800">
                <a:solidFill>
                  <a:schemeClr val="accent3"/>
                </a:solidFill>
              </a:defRPr>
            </a:lvl7pPr>
            <a:lvl8pPr lvl="7" algn="ctr" rtl="0">
              <a:lnSpc>
                <a:spcPct val="100000"/>
              </a:lnSpc>
              <a:spcBef>
                <a:spcPts val="0"/>
              </a:spcBef>
              <a:spcAft>
                <a:spcPts val="0"/>
              </a:spcAft>
              <a:buClr>
                <a:schemeClr val="accent3"/>
              </a:buClr>
              <a:buSzPts val="2800"/>
              <a:buNone/>
              <a:defRPr sz="2800">
                <a:solidFill>
                  <a:schemeClr val="accent3"/>
                </a:solidFill>
              </a:defRPr>
            </a:lvl8pPr>
            <a:lvl9pPr lvl="8" algn="ctr" rtl="0">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3"/>
        <p:cNvGrpSpPr/>
        <p:nvPr/>
      </p:nvGrpSpPr>
      <p:grpSpPr>
        <a:xfrm>
          <a:off x="0" y="0"/>
          <a:ext cx="0" cy="0"/>
          <a:chOff x="0" y="0"/>
          <a:chExt cx="0" cy="0"/>
        </a:xfrm>
      </p:grpSpPr>
      <p:grpSp>
        <p:nvGrpSpPr>
          <p:cNvPr id="84" name="Google Shape;84;p16"/>
          <p:cNvGrpSpPr/>
          <p:nvPr/>
        </p:nvGrpSpPr>
        <p:grpSpPr>
          <a:xfrm>
            <a:off x="-3030308" y="-2842127"/>
            <a:ext cx="15253614" cy="10299995"/>
            <a:chOff x="-3030308" y="-2842127"/>
            <a:chExt cx="15253614" cy="10299995"/>
          </a:xfrm>
        </p:grpSpPr>
        <p:sp>
          <p:nvSpPr>
            <p:cNvPr id="85" name="Google Shape;85;p16"/>
            <p:cNvSpPr/>
            <p:nvPr/>
          </p:nvSpPr>
          <p:spPr>
            <a:xfrm rot="-9285662">
              <a:off x="7702278" y="-1512919"/>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p:nvPr/>
          </p:nvSpPr>
          <p:spPr>
            <a:xfrm rot="-9285662">
              <a:off x="-1764529" y="261899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rot="-9285662">
              <a:off x="-2326551" y="26877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rot="-9285662">
              <a:off x="-2353432" y="2795402"/>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p:nvPr/>
          </p:nvSpPr>
          <p:spPr>
            <a:xfrm rot="-9369735">
              <a:off x="7789087" y="-1709064"/>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p:nvPr/>
          </p:nvSpPr>
          <p:spPr>
            <a:xfrm rot="-9369735">
              <a:off x="7453307" y="-2346755"/>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6"/>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2" name="Google Shape;92;p16"/>
          <p:cNvSpPr txBox="1">
            <a:spLocks noGrp="1"/>
          </p:cNvSpPr>
          <p:nvPr>
            <p:ph type="subTitle" idx="1"/>
          </p:nvPr>
        </p:nvSpPr>
        <p:spPr>
          <a:xfrm>
            <a:off x="3133400" y="3782163"/>
            <a:ext cx="2877300" cy="64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3" name="Google Shape;93;p16"/>
          <p:cNvSpPr txBox="1">
            <a:spLocks noGrp="1"/>
          </p:cNvSpPr>
          <p:nvPr>
            <p:ph type="title" idx="2" hasCustomPrompt="1"/>
          </p:nvPr>
        </p:nvSpPr>
        <p:spPr>
          <a:xfrm>
            <a:off x="3082350" y="867950"/>
            <a:ext cx="2979300" cy="130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grpSp>
        <p:nvGrpSpPr>
          <p:cNvPr id="95" name="Google Shape;95;p17"/>
          <p:cNvGrpSpPr/>
          <p:nvPr/>
        </p:nvGrpSpPr>
        <p:grpSpPr>
          <a:xfrm>
            <a:off x="-2605605" y="-2596320"/>
            <a:ext cx="13108099" cy="11195357"/>
            <a:chOff x="-2605605" y="-2596320"/>
            <a:chExt cx="13108099" cy="11195357"/>
          </a:xfrm>
        </p:grpSpPr>
        <p:sp>
          <p:nvSpPr>
            <p:cNvPr id="96" name="Google Shape;96;p17"/>
            <p:cNvSpPr/>
            <p:nvPr/>
          </p:nvSpPr>
          <p:spPr>
            <a:xfrm rot="812392">
              <a:off x="912002" y="2074247"/>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17"/>
            <p:cNvGrpSpPr/>
            <p:nvPr/>
          </p:nvGrpSpPr>
          <p:grpSpPr>
            <a:xfrm rot="375330">
              <a:off x="5113665" y="3499604"/>
              <a:ext cx="5140785" cy="4833748"/>
              <a:chOff x="8101026" y="3219568"/>
              <a:chExt cx="3887248" cy="3655080"/>
            </a:xfrm>
          </p:grpSpPr>
          <p:sp>
            <p:nvSpPr>
              <p:cNvPr id="98" name="Google Shape;98;p17"/>
              <p:cNvSpPr/>
              <p:nvPr/>
            </p:nvSpPr>
            <p:spPr>
              <a:xfrm rot="594768">
                <a:off x="8328626" y="3845818"/>
                <a:ext cx="2348800" cy="284791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rot="-988308">
                <a:off x="8924872" y="3545996"/>
                <a:ext cx="2715038" cy="285020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17"/>
            <p:cNvGrpSpPr/>
            <p:nvPr/>
          </p:nvGrpSpPr>
          <p:grpSpPr>
            <a:xfrm rot="2219984">
              <a:off x="-1772316" y="-1860620"/>
              <a:ext cx="3796561" cy="4039571"/>
              <a:chOff x="7558301" y="3163860"/>
              <a:chExt cx="3072638" cy="3269311"/>
            </a:xfrm>
          </p:grpSpPr>
          <p:sp>
            <p:nvSpPr>
              <p:cNvPr id="101" name="Google Shape;101;p17"/>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 name="Google Shape;104;p17"/>
          <p:cNvSpPr txBox="1">
            <a:spLocks noGrp="1"/>
          </p:cNvSpPr>
          <p:nvPr>
            <p:ph type="body" idx="1"/>
          </p:nvPr>
        </p:nvSpPr>
        <p:spPr>
          <a:xfrm>
            <a:off x="4624775" y="2123100"/>
            <a:ext cx="3294600" cy="13878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17"/>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1"/>
        </a:solidFill>
        <a:effectLst/>
      </p:bgPr>
    </p:bg>
    <p:spTree>
      <p:nvGrpSpPr>
        <p:cNvPr id="1" name="Shape 106"/>
        <p:cNvGrpSpPr/>
        <p:nvPr/>
      </p:nvGrpSpPr>
      <p:grpSpPr>
        <a:xfrm>
          <a:off x="0" y="0"/>
          <a:ext cx="0" cy="0"/>
          <a:chOff x="0" y="0"/>
          <a:chExt cx="0" cy="0"/>
        </a:xfrm>
      </p:grpSpPr>
      <p:grpSp>
        <p:nvGrpSpPr>
          <p:cNvPr id="107" name="Google Shape;107;p18"/>
          <p:cNvGrpSpPr/>
          <p:nvPr/>
        </p:nvGrpSpPr>
        <p:grpSpPr>
          <a:xfrm rot="10800000" flipH="1">
            <a:off x="-3157403" y="-2327776"/>
            <a:ext cx="14457596" cy="9492188"/>
            <a:chOff x="-3157403" y="-2327776"/>
            <a:chExt cx="14457596" cy="9492188"/>
          </a:xfrm>
        </p:grpSpPr>
        <p:sp>
          <p:nvSpPr>
            <p:cNvPr id="108" name="Google Shape;108;p18"/>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18"/>
          <p:cNvSpPr txBox="1">
            <a:spLocks noGrp="1"/>
          </p:cNvSpPr>
          <p:nvPr>
            <p:ph type="body" idx="1"/>
          </p:nvPr>
        </p:nvSpPr>
        <p:spPr>
          <a:xfrm>
            <a:off x="1572325" y="2586704"/>
            <a:ext cx="2599200" cy="1254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18"/>
          <p:cNvSpPr txBox="1">
            <a:spLocks noGrp="1"/>
          </p:cNvSpPr>
          <p:nvPr>
            <p:ph type="body" idx="2"/>
          </p:nvPr>
        </p:nvSpPr>
        <p:spPr>
          <a:xfrm>
            <a:off x="4972523" y="2586704"/>
            <a:ext cx="2599200" cy="1254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6" name="Google Shape;116;p18"/>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17" name="Google Shape;117;p18"/>
          <p:cNvSpPr txBox="1">
            <a:spLocks noGrp="1"/>
          </p:cNvSpPr>
          <p:nvPr>
            <p:ph type="subTitle" idx="3"/>
          </p:nvPr>
        </p:nvSpPr>
        <p:spPr>
          <a:xfrm>
            <a:off x="1551500" y="2382475"/>
            <a:ext cx="2599200" cy="21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accent5"/>
                </a:solidFill>
                <a:latin typeface="Abel"/>
                <a:ea typeface="Abel"/>
                <a:cs typeface="Abel"/>
                <a:sym typeface="Abe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8" name="Google Shape;118;p18"/>
          <p:cNvSpPr txBox="1">
            <a:spLocks noGrp="1"/>
          </p:cNvSpPr>
          <p:nvPr>
            <p:ph type="subTitle" idx="4"/>
          </p:nvPr>
        </p:nvSpPr>
        <p:spPr>
          <a:xfrm>
            <a:off x="4972525" y="2382475"/>
            <a:ext cx="2599200" cy="21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accent5"/>
                </a:solidFill>
                <a:latin typeface="Abel"/>
                <a:ea typeface="Abel"/>
                <a:cs typeface="Abel"/>
                <a:sym typeface="Abe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9"/>
        <p:cNvGrpSpPr/>
        <p:nvPr/>
      </p:nvGrpSpPr>
      <p:grpSpPr>
        <a:xfrm>
          <a:off x="0" y="0"/>
          <a:ext cx="0" cy="0"/>
          <a:chOff x="0" y="0"/>
          <a:chExt cx="0" cy="0"/>
        </a:xfrm>
      </p:grpSpPr>
      <p:grpSp>
        <p:nvGrpSpPr>
          <p:cNvPr id="120" name="Google Shape;120;p19"/>
          <p:cNvGrpSpPr/>
          <p:nvPr/>
        </p:nvGrpSpPr>
        <p:grpSpPr>
          <a:xfrm>
            <a:off x="-1440509" y="-1153724"/>
            <a:ext cx="13405964" cy="9754155"/>
            <a:chOff x="-1440509" y="-1153724"/>
            <a:chExt cx="13405964" cy="9754155"/>
          </a:xfrm>
        </p:grpSpPr>
        <p:sp>
          <p:nvSpPr>
            <p:cNvPr id="121" name="Google Shape;121;p19"/>
            <p:cNvSpPr/>
            <p:nvPr/>
          </p:nvSpPr>
          <p:spPr>
            <a:xfrm rot="1514338">
              <a:off x="7444426" y="3937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114100">
              <a:off x="-1266016"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114100">
              <a:off x="-760283" y="-9438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114100">
              <a:off x="-942760" y="-11113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1430265">
              <a:off x="6938512" y="36600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1430265">
              <a:off x="7358361" y="3640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1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8"/>
        <p:cNvGrpSpPr/>
        <p:nvPr/>
      </p:nvGrpSpPr>
      <p:grpSpPr>
        <a:xfrm>
          <a:off x="0" y="0"/>
          <a:ext cx="0" cy="0"/>
          <a:chOff x="0" y="0"/>
          <a:chExt cx="0" cy="0"/>
        </a:xfrm>
      </p:grpSpPr>
      <p:grpSp>
        <p:nvGrpSpPr>
          <p:cNvPr id="129" name="Google Shape;129;p20"/>
          <p:cNvGrpSpPr/>
          <p:nvPr/>
        </p:nvGrpSpPr>
        <p:grpSpPr>
          <a:xfrm>
            <a:off x="-1645549" y="-2015865"/>
            <a:ext cx="14188757" cy="10087940"/>
            <a:chOff x="-1645549" y="-2015865"/>
            <a:chExt cx="14188757" cy="10087940"/>
          </a:xfrm>
        </p:grpSpPr>
        <p:grpSp>
          <p:nvGrpSpPr>
            <p:cNvPr id="130" name="Google Shape;130;p20"/>
            <p:cNvGrpSpPr/>
            <p:nvPr/>
          </p:nvGrpSpPr>
          <p:grpSpPr>
            <a:xfrm>
              <a:off x="-1645549" y="-2015865"/>
              <a:ext cx="3359588" cy="8686086"/>
              <a:chOff x="7271351" y="-2015865"/>
              <a:chExt cx="3359588" cy="8686086"/>
            </a:xfrm>
          </p:grpSpPr>
          <p:sp>
            <p:nvSpPr>
              <p:cNvPr id="131" name="Google Shape;131;p20"/>
              <p:cNvSpPr/>
              <p:nvPr/>
            </p:nvSpPr>
            <p:spPr>
              <a:xfrm rot="-336564">
                <a:off x="7392508" y="351241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rot="-336564">
                <a:off x="7859748" y="367736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rot="-336564">
                <a:off x="7496060" y="369405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20"/>
            <p:cNvGrpSpPr/>
            <p:nvPr/>
          </p:nvGrpSpPr>
          <p:grpSpPr>
            <a:xfrm rot="2219984">
              <a:off x="7913359" y="3296805"/>
              <a:ext cx="3796561" cy="4039571"/>
              <a:chOff x="7558301" y="3163860"/>
              <a:chExt cx="3072638" cy="3269311"/>
            </a:xfrm>
          </p:grpSpPr>
          <p:sp>
            <p:nvSpPr>
              <p:cNvPr id="138" name="Google Shape;138;p20"/>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20"/>
          <p:cNvSpPr txBox="1">
            <a:spLocks noGrp="1"/>
          </p:cNvSpPr>
          <p:nvPr>
            <p:ph type="body" idx="1"/>
          </p:nvPr>
        </p:nvSpPr>
        <p:spPr>
          <a:xfrm>
            <a:off x="1427100" y="1221400"/>
            <a:ext cx="2946900" cy="27537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2" name="Google Shape;142;p2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3"/>
        <p:cNvGrpSpPr/>
        <p:nvPr/>
      </p:nvGrpSpPr>
      <p:grpSpPr>
        <a:xfrm>
          <a:off x="0" y="0"/>
          <a:ext cx="0" cy="0"/>
          <a:chOff x="0" y="0"/>
          <a:chExt cx="0" cy="0"/>
        </a:xfrm>
      </p:grpSpPr>
      <p:grpSp>
        <p:nvGrpSpPr>
          <p:cNvPr id="144" name="Google Shape;144;p21"/>
          <p:cNvGrpSpPr/>
          <p:nvPr/>
        </p:nvGrpSpPr>
        <p:grpSpPr>
          <a:xfrm>
            <a:off x="-585686" y="-1099379"/>
            <a:ext cx="10929760" cy="7352891"/>
            <a:chOff x="-585686" y="-1099379"/>
            <a:chExt cx="10929760" cy="7352891"/>
          </a:xfrm>
        </p:grpSpPr>
        <p:sp>
          <p:nvSpPr>
            <p:cNvPr id="145" name="Google Shape;145;p21"/>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21"/>
          <p:cNvSpPr txBox="1">
            <a:spLocks noGrp="1"/>
          </p:cNvSpPr>
          <p:nvPr>
            <p:ph type="title"/>
          </p:nvPr>
        </p:nvSpPr>
        <p:spPr>
          <a:xfrm>
            <a:off x="2716500" y="2904100"/>
            <a:ext cx="3711000" cy="39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4" name="Google Shape;154;p21"/>
          <p:cNvSpPr txBox="1">
            <a:spLocks noGrp="1"/>
          </p:cNvSpPr>
          <p:nvPr>
            <p:ph type="subTitle" idx="1"/>
          </p:nvPr>
        </p:nvSpPr>
        <p:spPr>
          <a:xfrm>
            <a:off x="1986000" y="1750675"/>
            <a:ext cx="5172000" cy="131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5"/>
        <p:cNvGrpSpPr/>
        <p:nvPr/>
      </p:nvGrpSpPr>
      <p:grpSpPr>
        <a:xfrm>
          <a:off x="0" y="0"/>
          <a:ext cx="0" cy="0"/>
          <a:chOff x="0" y="0"/>
          <a:chExt cx="0" cy="0"/>
        </a:xfrm>
      </p:grpSpPr>
      <p:grpSp>
        <p:nvGrpSpPr>
          <p:cNvPr id="156" name="Google Shape;156;p22"/>
          <p:cNvGrpSpPr/>
          <p:nvPr/>
        </p:nvGrpSpPr>
        <p:grpSpPr>
          <a:xfrm>
            <a:off x="-2625958" y="-2071525"/>
            <a:ext cx="13782479" cy="8905482"/>
            <a:chOff x="-2625958" y="-2071525"/>
            <a:chExt cx="13782479" cy="8905482"/>
          </a:xfrm>
        </p:grpSpPr>
        <p:sp>
          <p:nvSpPr>
            <p:cNvPr id="157" name="Google Shape;157;p22"/>
            <p:cNvSpPr/>
            <p:nvPr/>
          </p:nvSpPr>
          <p:spPr>
            <a:xfrm rot="1514233">
              <a:off x="7878011" y="-1639693"/>
              <a:ext cx="2647934" cy="277975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rot="1514503">
              <a:off x="-2219652" y="4068093"/>
              <a:ext cx="2230706" cy="24050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rot="1514503">
              <a:off x="-1485024" y="3649180"/>
              <a:ext cx="2175201" cy="263742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rot="1514503">
              <a:off x="-1806691" y="3576585"/>
              <a:ext cx="2514449" cy="263962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rot="1430232">
              <a:off x="8138809" y="-1234074"/>
              <a:ext cx="2327211" cy="2509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rot="1430232">
              <a:off x="8428003" y="-1037258"/>
              <a:ext cx="2269306" cy="275152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22"/>
          <p:cNvSpPr txBox="1">
            <a:spLocks noGrp="1"/>
          </p:cNvSpPr>
          <p:nvPr>
            <p:ph type="subTitle" idx="1"/>
          </p:nvPr>
        </p:nvSpPr>
        <p:spPr>
          <a:xfrm>
            <a:off x="1006900" y="1726125"/>
            <a:ext cx="3515100" cy="22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Char char="●"/>
              <a:defRPr/>
            </a:lvl1pPr>
            <a:lvl2pPr lvl="1" rtl="0">
              <a:spcBef>
                <a:spcPts val="100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64" name="Google Shape;164;p2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5"/>
        <p:cNvGrpSpPr/>
        <p:nvPr/>
      </p:nvGrpSpPr>
      <p:grpSpPr>
        <a:xfrm>
          <a:off x="0" y="0"/>
          <a:ext cx="0" cy="0"/>
          <a:chOff x="0" y="0"/>
          <a:chExt cx="0" cy="0"/>
        </a:xfrm>
      </p:grpSpPr>
      <p:sp>
        <p:nvSpPr>
          <p:cNvPr id="166" name="Google Shape;166;p23"/>
          <p:cNvSpPr txBox="1">
            <a:spLocks noGrp="1"/>
          </p:cNvSpPr>
          <p:nvPr>
            <p:ph type="title"/>
          </p:nvPr>
        </p:nvSpPr>
        <p:spPr>
          <a:xfrm>
            <a:off x="865625" y="3880050"/>
            <a:ext cx="5150100" cy="431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900"/>
              <a:buNone/>
              <a:defRPr sz="2400"/>
            </a:lvl1pPr>
            <a:lvl2pPr lvl="1" algn="ctr" rtl="0">
              <a:spcBef>
                <a:spcPts val="0"/>
              </a:spcBef>
              <a:spcAft>
                <a:spcPts val="0"/>
              </a:spcAft>
              <a:buSzPts val="2900"/>
              <a:buNone/>
              <a:defRPr sz="2900"/>
            </a:lvl2pPr>
            <a:lvl3pPr lvl="2" algn="ctr" rtl="0">
              <a:spcBef>
                <a:spcPts val="0"/>
              </a:spcBef>
              <a:spcAft>
                <a:spcPts val="0"/>
              </a:spcAft>
              <a:buSzPts val="2900"/>
              <a:buNone/>
              <a:defRPr sz="2900"/>
            </a:lvl3pPr>
            <a:lvl4pPr lvl="3" algn="ctr" rtl="0">
              <a:spcBef>
                <a:spcPts val="0"/>
              </a:spcBef>
              <a:spcAft>
                <a:spcPts val="0"/>
              </a:spcAft>
              <a:buSzPts val="2900"/>
              <a:buNone/>
              <a:defRPr sz="2900"/>
            </a:lvl4pPr>
            <a:lvl5pPr lvl="4" algn="ctr" rtl="0">
              <a:spcBef>
                <a:spcPts val="0"/>
              </a:spcBef>
              <a:spcAft>
                <a:spcPts val="0"/>
              </a:spcAft>
              <a:buSzPts val="2900"/>
              <a:buNone/>
              <a:defRPr sz="2900"/>
            </a:lvl5pPr>
            <a:lvl6pPr lvl="5" algn="ctr" rtl="0">
              <a:spcBef>
                <a:spcPts val="0"/>
              </a:spcBef>
              <a:spcAft>
                <a:spcPts val="0"/>
              </a:spcAft>
              <a:buSzPts val="2900"/>
              <a:buNone/>
              <a:defRPr sz="2900"/>
            </a:lvl6pPr>
            <a:lvl7pPr lvl="6" algn="ctr" rtl="0">
              <a:spcBef>
                <a:spcPts val="0"/>
              </a:spcBef>
              <a:spcAft>
                <a:spcPts val="0"/>
              </a:spcAft>
              <a:buSzPts val="2900"/>
              <a:buNone/>
              <a:defRPr sz="2900"/>
            </a:lvl7pPr>
            <a:lvl8pPr lvl="7" algn="ctr" rtl="0">
              <a:spcBef>
                <a:spcPts val="0"/>
              </a:spcBef>
              <a:spcAft>
                <a:spcPts val="0"/>
              </a:spcAft>
              <a:buSzPts val="2900"/>
              <a:buNone/>
              <a:defRPr sz="2900"/>
            </a:lvl8pPr>
            <a:lvl9pPr lvl="8" algn="ctr" rtl="0">
              <a:spcBef>
                <a:spcPts val="0"/>
              </a:spcBef>
              <a:spcAft>
                <a:spcPts val="0"/>
              </a:spcAft>
              <a:buSzPts val="2900"/>
              <a:buNone/>
              <a:defRPr sz="2900"/>
            </a:lvl9pPr>
          </a:lstStyle>
          <a:p>
            <a:endParaRPr/>
          </a:p>
        </p:txBody>
      </p:sp>
      <p:grpSp>
        <p:nvGrpSpPr>
          <p:cNvPr id="167" name="Google Shape;167;p23"/>
          <p:cNvGrpSpPr/>
          <p:nvPr/>
        </p:nvGrpSpPr>
        <p:grpSpPr>
          <a:xfrm>
            <a:off x="-2875650" y="-4743981"/>
            <a:ext cx="15551676" cy="13379484"/>
            <a:chOff x="-2875650" y="-4743981"/>
            <a:chExt cx="15551676" cy="13379484"/>
          </a:xfrm>
        </p:grpSpPr>
        <p:grpSp>
          <p:nvGrpSpPr>
            <p:cNvPr id="168" name="Google Shape;168;p23"/>
            <p:cNvGrpSpPr/>
            <p:nvPr/>
          </p:nvGrpSpPr>
          <p:grpSpPr>
            <a:xfrm>
              <a:off x="5914475" y="1761269"/>
              <a:ext cx="6761551" cy="6874234"/>
              <a:chOff x="5663050" y="1538594"/>
              <a:chExt cx="6761551" cy="6874234"/>
            </a:xfrm>
          </p:grpSpPr>
          <p:sp>
            <p:nvSpPr>
              <p:cNvPr id="169" name="Google Shape;169;p23"/>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3"/>
            <p:cNvGrpSpPr/>
            <p:nvPr/>
          </p:nvGrpSpPr>
          <p:grpSpPr>
            <a:xfrm>
              <a:off x="-2875650" y="-4743981"/>
              <a:ext cx="6761551" cy="6874234"/>
              <a:chOff x="5663050" y="1538594"/>
              <a:chExt cx="6761551" cy="6874234"/>
            </a:xfrm>
          </p:grpSpPr>
          <p:sp>
            <p:nvSpPr>
              <p:cNvPr id="173" name="Google Shape;173;p23"/>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6"/>
        <p:cNvGrpSpPr/>
        <p:nvPr/>
      </p:nvGrpSpPr>
      <p:grpSpPr>
        <a:xfrm>
          <a:off x="0" y="0"/>
          <a:ext cx="0" cy="0"/>
          <a:chOff x="0" y="0"/>
          <a:chExt cx="0" cy="0"/>
        </a:xfrm>
      </p:grpSpPr>
      <p:grpSp>
        <p:nvGrpSpPr>
          <p:cNvPr id="177" name="Google Shape;177;p24"/>
          <p:cNvGrpSpPr/>
          <p:nvPr/>
        </p:nvGrpSpPr>
        <p:grpSpPr>
          <a:xfrm>
            <a:off x="-585686" y="-1099379"/>
            <a:ext cx="10929760" cy="7352891"/>
            <a:chOff x="-585686" y="-1099379"/>
            <a:chExt cx="10929760" cy="7352891"/>
          </a:xfrm>
        </p:grpSpPr>
        <p:sp>
          <p:nvSpPr>
            <p:cNvPr id="178" name="Google Shape;178;p24"/>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4"/>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4"/>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4"/>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4"/>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4"/>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4"/>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4"/>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24"/>
          <p:cNvSpPr txBox="1">
            <a:spLocks noGrp="1"/>
          </p:cNvSpPr>
          <p:nvPr>
            <p:ph type="title" hasCustomPrompt="1"/>
          </p:nvPr>
        </p:nvSpPr>
        <p:spPr>
          <a:xfrm>
            <a:off x="1021525" y="1691625"/>
            <a:ext cx="7101000" cy="145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7" name="Google Shape;187;p24"/>
          <p:cNvSpPr txBox="1">
            <a:spLocks noGrp="1"/>
          </p:cNvSpPr>
          <p:nvPr>
            <p:ph type="body" idx="1"/>
          </p:nvPr>
        </p:nvSpPr>
        <p:spPr>
          <a:xfrm>
            <a:off x="1021500" y="2999825"/>
            <a:ext cx="7101000" cy="4920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8"/>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89"/>
        <p:cNvGrpSpPr/>
        <p:nvPr/>
      </p:nvGrpSpPr>
      <p:grpSpPr>
        <a:xfrm>
          <a:off x="0" y="0"/>
          <a:ext cx="0" cy="0"/>
          <a:chOff x="0" y="0"/>
          <a:chExt cx="0" cy="0"/>
        </a:xfrm>
      </p:grpSpPr>
      <p:grpSp>
        <p:nvGrpSpPr>
          <p:cNvPr id="190" name="Google Shape;190;p26"/>
          <p:cNvGrpSpPr/>
          <p:nvPr/>
        </p:nvGrpSpPr>
        <p:grpSpPr>
          <a:xfrm>
            <a:off x="-3157403" y="-2327776"/>
            <a:ext cx="14457596" cy="9492188"/>
            <a:chOff x="-3157403" y="-2327776"/>
            <a:chExt cx="14457596" cy="9492188"/>
          </a:xfrm>
        </p:grpSpPr>
        <p:sp>
          <p:nvSpPr>
            <p:cNvPr id="191" name="Google Shape;191;p26"/>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97"/>
        <p:cNvGrpSpPr/>
        <p:nvPr/>
      </p:nvGrpSpPr>
      <p:grpSpPr>
        <a:xfrm>
          <a:off x="0" y="0"/>
          <a:ext cx="0" cy="0"/>
          <a:chOff x="0" y="0"/>
          <a:chExt cx="0" cy="0"/>
        </a:xfrm>
      </p:grpSpPr>
      <p:sp>
        <p:nvSpPr>
          <p:cNvPr id="198" name="Google Shape;198;p27"/>
          <p:cNvSpPr/>
          <p:nvPr/>
        </p:nvSpPr>
        <p:spPr>
          <a:xfrm rot="-1514360" flipH="1">
            <a:off x="-1463407"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27"/>
          <p:cNvGrpSpPr/>
          <p:nvPr/>
        </p:nvGrpSpPr>
        <p:grpSpPr>
          <a:xfrm>
            <a:off x="6905483" y="3227563"/>
            <a:ext cx="4423513" cy="4265955"/>
            <a:chOff x="6905483" y="3227563"/>
            <a:chExt cx="4423513" cy="4265955"/>
          </a:xfrm>
        </p:grpSpPr>
        <p:sp>
          <p:nvSpPr>
            <p:cNvPr id="200" name="Google Shape;200;p27"/>
            <p:cNvSpPr/>
            <p:nvPr/>
          </p:nvSpPr>
          <p:spPr>
            <a:xfrm rot="6914343">
              <a:off x="7432635" y="4287777"/>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27"/>
          <p:cNvSpPr/>
          <p:nvPr/>
        </p:nvSpPr>
        <p:spPr>
          <a:xfrm rot="-1430259" flipH="1">
            <a:off x="-139698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rot="-1430259" flipH="1">
            <a:off x="-1653489"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05"/>
        <p:cNvGrpSpPr/>
        <p:nvPr/>
      </p:nvGrpSpPr>
      <p:grpSpPr>
        <a:xfrm>
          <a:off x="0" y="0"/>
          <a:ext cx="0" cy="0"/>
          <a:chOff x="0" y="0"/>
          <a:chExt cx="0" cy="0"/>
        </a:xfrm>
      </p:grpSpPr>
      <p:grpSp>
        <p:nvGrpSpPr>
          <p:cNvPr id="206" name="Google Shape;206;p28"/>
          <p:cNvGrpSpPr/>
          <p:nvPr/>
        </p:nvGrpSpPr>
        <p:grpSpPr>
          <a:xfrm>
            <a:off x="-1870949" y="-2015865"/>
            <a:ext cx="12501888" cy="9499587"/>
            <a:chOff x="-1870949" y="-2015865"/>
            <a:chExt cx="12501888" cy="9499587"/>
          </a:xfrm>
        </p:grpSpPr>
        <p:sp>
          <p:nvSpPr>
            <p:cNvPr id="207" name="Google Shape;207;p28"/>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rot="-336564">
              <a:off x="-1374459" y="4490863"/>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rot="-336564">
              <a:off x="-1738147" y="4507557"/>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28"/>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216" name="Google Shape;216;p28"/>
          <p:cNvSpPr txBox="1">
            <a:spLocks noGrp="1"/>
          </p:cNvSpPr>
          <p:nvPr>
            <p:ph type="subTitle" idx="1"/>
          </p:nvPr>
        </p:nvSpPr>
        <p:spPr>
          <a:xfrm>
            <a:off x="1573800"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7" name="Google Shape;217;p28"/>
          <p:cNvSpPr txBox="1">
            <a:spLocks noGrp="1"/>
          </p:cNvSpPr>
          <p:nvPr>
            <p:ph type="subTitle" idx="2"/>
          </p:nvPr>
        </p:nvSpPr>
        <p:spPr>
          <a:xfrm>
            <a:off x="1573800"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8" name="Google Shape;218;p28"/>
          <p:cNvSpPr txBox="1">
            <a:spLocks noGrp="1"/>
          </p:cNvSpPr>
          <p:nvPr>
            <p:ph type="title" idx="3" hasCustomPrompt="1"/>
          </p:nvPr>
        </p:nvSpPr>
        <p:spPr>
          <a:xfrm>
            <a:off x="718284"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19" name="Google Shape;219;p28"/>
          <p:cNvSpPr txBox="1">
            <a:spLocks noGrp="1"/>
          </p:cNvSpPr>
          <p:nvPr>
            <p:ph type="subTitle" idx="4"/>
          </p:nvPr>
        </p:nvSpPr>
        <p:spPr>
          <a:xfrm>
            <a:off x="1573800"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0" name="Google Shape;220;p28"/>
          <p:cNvSpPr txBox="1">
            <a:spLocks noGrp="1"/>
          </p:cNvSpPr>
          <p:nvPr>
            <p:ph type="subTitle" idx="5"/>
          </p:nvPr>
        </p:nvSpPr>
        <p:spPr>
          <a:xfrm>
            <a:off x="1573800"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1" name="Google Shape;221;p28"/>
          <p:cNvSpPr txBox="1">
            <a:spLocks noGrp="1"/>
          </p:cNvSpPr>
          <p:nvPr>
            <p:ph type="title" idx="6" hasCustomPrompt="1"/>
          </p:nvPr>
        </p:nvSpPr>
        <p:spPr>
          <a:xfrm>
            <a:off x="718284"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22" name="Google Shape;222;p28"/>
          <p:cNvSpPr txBox="1">
            <a:spLocks noGrp="1"/>
          </p:cNvSpPr>
          <p:nvPr>
            <p:ph type="subTitle" idx="7"/>
          </p:nvPr>
        </p:nvSpPr>
        <p:spPr>
          <a:xfrm>
            <a:off x="1573800"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3" name="Google Shape;223;p28"/>
          <p:cNvSpPr txBox="1">
            <a:spLocks noGrp="1"/>
          </p:cNvSpPr>
          <p:nvPr>
            <p:ph type="subTitle" idx="8"/>
          </p:nvPr>
        </p:nvSpPr>
        <p:spPr>
          <a:xfrm>
            <a:off x="1573800"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4" name="Google Shape;224;p28"/>
          <p:cNvSpPr txBox="1">
            <a:spLocks noGrp="1"/>
          </p:cNvSpPr>
          <p:nvPr>
            <p:ph type="title" idx="9" hasCustomPrompt="1"/>
          </p:nvPr>
        </p:nvSpPr>
        <p:spPr>
          <a:xfrm>
            <a:off x="718284"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25" name="Google Shape;225;p28"/>
          <p:cNvSpPr txBox="1">
            <a:spLocks noGrp="1"/>
          </p:cNvSpPr>
          <p:nvPr>
            <p:ph type="subTitle" idx="13"/>
          </p:nvPr>
        </p:nvSpPr>
        <p:spPr>
          <a:xfrm>
            <a:off x="5261925"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6" name="Google Shape;226;p28"/>
          <p:cNvSpPr txBox="1">
            <a:spLocks noGrp="1"/>
          </p:cNvSpPr>
          <p:nvPr>
            <p:ph type="subTitle" idx="14"/>
          </p:nvPr>
        </p:nvSpPr>
        <p:spPr>
          <a:xfrm>
            <a:off x="5261925"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7" name="Google Shape;227;p28"/>
          <p:cNvSpPr txBox="1">
            <a:spLocks noGrp="1"/>
          </p:cNvSpPr>
          <p:nvPr>
            <p:ph type="title" idx="15" hasCustomPrompt="1"/>
          </p:nvPr>
        </p:nvSpPr>
        <p:spPr>
          <a:xfrm>
            <a:off x="4406409"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28" name="Google Shape;228;p28"/>
          <p:cNvSpPr txBox="1">
            <a:spLocks noGrp="1"/>
          </p:cNvSpPr>
          <p:nvPr>
            <p:ph type="subTitle" idx="16"/>
          </p:nvPr>
        </p:nvSpPr>
        <p:spPr>
          <a:xfrm>
            <a:off x="5261925"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9" name="Google Shape;229;p28"/>
          <p:cNvSpPr txBox="1">
            <a:spLocks noGrp="1"/>
          </p:cNvSpPr>
          <p:nvPr>
            <p:ph type="subTitle" idx="17"/>
          </p:nvPr>
        </p:nvSpPr>
        <p:spPr>
          <a:xfrm>
            <a:off x="5261925"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0" name="Google Shape;230;p28"/>
          <p:cNvSpPr txBox="1">
            <a:spLocks noGrp="1"/>
          </p:cNvSpPr>
          <p:nvPr>
            <p:ph type="title" idx="18" hasCustomPrompt="1"/>
          </p:nvPr>
        </p:nvSpPr>
        <p:spPr>
          <a:xfrm>
            <a:off x="4406409"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31" name="Google Shape;231;p28"/>
          <p:cNvSpPr txBox="1">
            <a:spLocks noGrp="1"/>
          </p:cNvSpPr>
          <p:nvPr>
            <p:ph type="subTitle" idx="19"/>
          </p:nvPr>
        </p:nvSpPr>
        <p:spPr>
          <a:xfrm>
            <a:off x="5261925"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2" name="Google Shape;232;p28"/>
          <p:cNvSpPr txBox="1">
            <a:spLocks noGrp="1"/>
          </p:cNvSpPr>
          <p:nvPr>
            <p:ph type="subTitle" idx="20"/>
          </p:nvPr>
        </p:nvSpPr>
        <p:spPr>
          <a:xfrm>
            <a:off x="5261925"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3" name="Google Shape;233;p28"/>
          <p:cNvSpPr txBox="1">
            <a:spLocks noGrp="1"/>
          </p:cNvSpPr>
          <p:nvPr>
            <p:ph type="title" idx="21" hasCustomPrompt="1"/>
          </p:nvPr>
        </p:nvSpPr>
        <p:spPr>
          <a:xfrm>
            <a:off x="4406409"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234"/>
        <p:cNvGrpSpPr/>
        <p:nvPr/>
      </p:nvGrpSpPr>
      <p:grpSpPr>
        <a:xfrm>
          <a:off x="0" y="0"/>
          <a:ext cx="0" cy="0"/>
          <a:chOff x="0" y="0"/>
          <a:chExt cx="0" cy="0"/>
        </a:xfrm>
      </p:grpSpPr>
      <p:grpSp>
        <p:nvGrpSpPr>
          <p:cNvPr id="235" name="Google Shape;235;p29"/>
          <p:cNvGrpSpPr/>
          <p:nvPr/>
        </p:nvGrpSpPr>
        <p:grpSpPr>
          <a:xfrm>
            <a:off x="-2027980" y="-2596320"/>
            <a:ext cx="14549688" cy="10668394"/>
            <a:chOff x="-2027980" y="-2596320"/>
            <a:chExt cx="14549688" cy="10668394"/>
          </a:xfrm>
        </p:grpSpPr>
        <p:grpSp>
          <p:nvGrpSpPr>
            <p:cNvPr id="236" name="Google Shape;236;p29"/>
            <p:cNvGrpSpPr/>
            <p:nvPr/>
          </p:nvGrpSpPr>
          <p:grpSpPr>
            <a:xfrm rot="2219984">
              <a:off x="-1194691" y="3296805"/>
              <a:ext cx="3796561" cy="4039571"/>
              <a:chOff x="7558301" y="3163860"/>
              <a:chExt cx="3072638" cy="3269311"/>
            </a:xfrm>
          </p:grpSpPr>
          <p:sp>
            <p:nvSpPr>
              <p:cNvPr id="237" name="Google Shape;237;p29"/>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29"/>
            <p:cNvGrpSpPr/>
            <p:nvPr/>
          </p:nvGrpSpPr>
          <p:grpSpPr>
            <a:xfrm rot="2219984">
              <a:off x="7891859" y="-1860620"/>
              <a:ext cx="3796561" cy="4039571"/>
              <a:chOff x="7558301" y="3163860"/>
              <a:chExt cx="3072638" cy="3269311"/>
            </a:xfrm>
          </p:grpSpPr>
          <p:sp>
            <p:nvSpPr>
              <p:cNvPr id="241" name="Google Shape;241;p29"/>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4" name="Google Shape;244;p29"/>
          <p:cNvSpPr txBox="1">
            <a:spLocks noGrp="1"/>
          </p:cNvSpPr>
          <p:nvPr>
            <p:ph type="subTitle" idx="1"/>
          </p:nvPr>
        </p:nvSpPr>
        <p:spPr>
          <a:xfrm>
            <a:off x="33974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5" name="Google Shape;245;p29"/>
          <p:cNvSpPr txBox="1">
            <a:spLocks noGrp="1"/>
          </p:cNvSpPr>
          <p:nvPr>
            <p:ph type="subTitle" idx="2"/>
          </p:nvPr>
        </p:nvSpPr>
        <p:spPr>
          <a:xfrm>
            <a:off x="33974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6" name="Google Shape;246;p29"/>
          <p:cNvSpPr txBox="1">
            <a:spLocks noGrp="1"/>
          </p:cNvSpPr>
          <p:nvPr>
            <p:ph type="subTitle" idx="3"/>
          </p:nvPr>
        </p:nvSpPr>
        <p:spPr>
          <a:xfrm>
            <a:off x="8198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7" name="Google Shape;247;p29"/>
          <p:cNvSpPr txBox="1">
            <a:spLocks noGrp="1"/>
          </p:cNvSpPr>
          <p:nvPr>
            <p:ph type="subTitle" idx="4"/>
          </p:nvPr>
        </p:nvSpPr>
        <p:spPr>
          <a:xfrm>
            <a:off x="8198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8" name="Google Shape;248;p29"/>
          <p:cNvSpPr txBox="1">
            <a:spLocks noGrp="1"/>
          </p:cNvSpPr>
          <p:nvPr>
            <p:ph type="subTitle" idx="5"/>
          </p:nvPr>
        </p:nvSpPr>
        <p:spPr>
          <a:xfrm>
            <a:off x="59750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9" name="Google Shape;249;p29"/>
          <p:cNvSpPr txBox="1">
            <a:spLocks noGrp="1"/>
          </p:cNvSpPr>
          <p:nvPr>
            <p:ph type="subTitle" idx="6"/>
          </p:nvPr>
        </p:nvSpPr>
        <p:spPr>
          <a:xfrm>
            <a:off x="59750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50" name="Google Shape;250;p2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251"/>
        <p:cNvGrpSpPr/>
        <p:nvPr/>
      </p:nvGrpSpPr>
      <p:grpSpPr>
        <a:xfrm>
          <a:off x="0" y="0"/>
          <a:ext cx="0" cy="0"/>
          <a:chOff x="0" y="0"/>
          <a:chExt cx="0" cy="0"/>
        </a:xfrm>
      </p:grpSpPr>
      <p:grpSp>
        <p:nvGrpSpPr>
          <p:cNvPr id="252" name="Google Shape;252;p30"/>
          <p:cNvGrpSpPr/>
          <p:nvPr/>
        </p:nvGrpSpPr>
        <p:grpSpPr>
          <a:xfrm>
            <a:off x="-3621963" y="-1003613"/>
            <a:ext cx="14748864" cy="9515698"/>
            <a:chOff x="-3621963" y="-1003613"/>
            <a:chExt cx="14748864" cy="9515698"/>
          </a:xfrm>
        </p:grpSpPr>
        <p:sp>
          <p:nvSpPr>
            <p:cNvPr id="253" name="Google Shape;253;p30"/>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3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260" name="Google Shape;260;p30"/>
          <p:cNvSpPr txBox="1">
            <a:spLocks noGrp="1"/>
          </p:cNvSpPr>
          <p:nvPr>
            <p:ph type="subTitle" idx="1"/>
          </p:nvPr>
        </p:nvSpPr>
        <p:spPr>
          <a:xfrm>
            <a:off x="2117675" y="1629800"/>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1" name="Google Shape;261;p30"/>
          <p:cNvSpPr txBox="1">
            <a:spLocks noGrp="1"/>
          </p:cNvSpPr>
          <p:nvPr>
            <p:ph type="subTitle" idx="2"/>
          </p:nvPr>
        </p:nvSpPr>
        <p:spPr>
          <a:xfrm>
            <a:off x="2117675" y="1823228"/>
            <a:ext cx="2200200" cy="8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2" name="Google Shape;262;p30"/>
          <p:cNvSpPr txBox="1">
            <a:spLocks noGrp="1"/>
          </p:cNvSpPr>
          <p:nvPr>
            <p:ph type="subTitle" idx="3"/>
          </p:nvPr>
        </p:nvSpPr>
        <p:spPr>
          <a:xfrm>
            <a:off x="2117675" y="3087973"/>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3" name="Google Shape;263;p30"/>
          <p:cNvSpPr txBox="1">
            <a:spLocks noGrp="1"/>
          </p:cNvSpPr>
          <p:nvPr>
            <p:ph type="subTitle" idx="4"/>
          </p:nvPr>
        </p:nvSpPr>
        <p:spPr>
          <a:xfrm>
            <a:off x="2117675" y="3281401"/>
            <a:ext cx="2200200" cy="8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4" name="Google Shape;264;p30"/>
          <p:cNvSpPr txBox="1">
            <a:spLocks noGrp="1"/>
          </p:cNvSpPr>
          <p:nvPr>
            <p:ph type="subTitle" idx="5"/>
          </p:nvPr>
        </p:nvSpPr>
        <p:spPr>
          <a:xfrm>
            <a:off x="4825925" y="1629800"/>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65" name="Google Shape;265;p30"/>
          <p:cNvSpPr txBox="1">
            <a:spLocks noGrp="1"/>
          </p:cNvSpPr>
          <p:nvPr>
            <p:ph type="subTitle" idx="6"/>
          </p:nvPr>
        </p:nvSpPr>
        <p:spPr>
          <a:xfrm>
            <a:off x="4825925" y="1823228"/>
            <a:ext cx="2200200" cy="80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66" name="Google Shape;266;p30"/>
          <p:cNvSpPr txBox="1">
            <a:spLocks noGrp="1"/>
          </p:cNvSpPr>
          <p:nvPr>
            <p:ph type="subTitle" idx="7"/>
          </p:nvPr>
        </p:nvSpPr>
        <p:spPr>
          <a:xfrm>
            <a:off x="4825925" y="3087973"/>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67" name="Google Shape;267;p30"/>
          <p:cNvSpPr txBox="1">
            <a:spLocks noGrp="1"/>
          </p:cNvSpPr>
          <p:nvPr>
            <p:ph type="subTitle" idx="8"/>
          </p:nvPr>
        </p:nvSpPr>
        <p:spPr>
          <a:xfrm>
            <a:off x="4825925" y="3281401"/>
            <a:ext cx="2200200" cy="80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right">
  <p:cSld name="CUSTOM_2">
    <p:spTree>
      <p:nvGrpSpPr>
        <p:cNvPr id="1" name="Shape 268"/>
        <p:cNvGrpSpPr/>
        <p:nvPr/>
      </p:nvGrpSpPr>
      <p:grpSpPr>
        <a:xfrm>
          <a:off x="0" y="0"/>
          <a:ext cx="0" cy="0"/>
          <a:chOff x="0" y="0"/>
          <a:chExt cx="0" cy="0"/>
        </a:xfrm>
      </p:grpSpPr>
      <p:sp>
        <p:nvSpPr>
          <p:cNvPr id="269" name="Google Shape;269;p31"/>
          <p:cNvSpPr txBox="1">
            <a:spLocks noGrp="1"/>
          </p:cNvSpPr>
          <p:nvPr>
            <p:ph type="title"/>
          </p:nvPr>
        </p:nvSpPr>
        <p:spPr>
          <a:xfrm>
            <a:off x="543972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270" name="Google Shape;270;p31"/>
          <p:cNvGrpSpPr/>
          <p:nvPr/>
        </p:nvGrpSpPr>
        <p:grpSpPr>
          <a:xfrm flipH="1">
            <a:off x="-1967333" y="-2924127"/>
            <a:ext cx="5436706" cy="5991674"/>
            <a:chOff x="5129250" y="-2537327"/>
            <a:chExt cx="5436706" cy="5991674"/>
          </a:xfrm>
        </p:grpSpPr>
        <p:sp>
          <p:nvSpPr>
            <p:cNvPr id="271" name="Google Shape;271;p31"/>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31"/>
          <p:cNvGrpSpPr/>
          <p:nvPr/>
        </p:nvGrpSpPr>
        <p:grpSpPr>
          <a:xfrm flipH="1">
            <a:off x="3951018" y="2219348"/>
            <a:ext cx="5773513" cy="5606870"/>
            <a:chOff x="-2896958" y="1534023"/>
            <a:chExt cx="5773513" cy="5606870"/>
          </a:xfrm>
        </p:grpSpPr>
        <p:sp>
          <p:nvSpPr>
            <p:cNvPr id="275" name="Google Shape;275;p31"/>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31"/>
          <p:cNvSpPr txBox="1">
            <a:spLocks noGrp="1"/>
          </p:cNvSpPr>
          <p:nvPr>
            <p:ph type="subTitle" idx="1"/>
          </p:nvPr>
        </p:nvSpPr>
        <p:spPr>
          <a:xfrm>
            <a:off x="5232875"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left">
  <p:cSld name="CUSTOM_2_1">
    <p:spTree>
      <p:nvGrpSpPr>
        <p:cNvPr id="1" name="Shape 279"/>
        <p:cNvGrpSpPr/>
        <p:nvPr/>
      </p:nvGrpSpPr>
      <p:grpSpPr>
        <a:xfrm>
          <a:off x="0" y="0"/>
          <a:ext cx="0" cy="0"/>
          <a:chOff x="0" y="0"/>
          <a:chExt cx="0" cy="0"/>
        </a:xfrm>
      </p:grpSpPr>
      <p:sp>
        <p:nvSpPr>
          <p:cNvPr id="280" name="Google Shape;280;p32"/>
          <p:cNvSpPr txBox="1">
            <a:spLocks noGrp="1"/>
          </p:cNvSpPr>
          <p:nvPr>
            <p:ph type="title"/>
          </p:nvPr>
        </p:nvSpPr>
        <p:spPr>
          <a:xfrm>
            <a:off x="87257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281" name="Google Shape;281;p32"/>
          <p:cNvGrpSpPr/>
          <p:nvPr/>
        </p:nvGrpSpPr>
        <p:grpSpPr>
          <a:xfrm>
            <a:off x="4912189" y="-2543127"/>
            <a:ext cx="5436706" cy="5991674"/>
            <a:chOff x="5129250" y="-2537327"/>
            <a:chExt cx="5436706" cy="5991674"/>
          </a:xfrm>
        </p:grpSpPr>
        <p:sp>
          <p:nvSpPr>
            <p:cNvPr id="282" name="Google Shape;282;p32"/>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32"/>
          <p:cNvGrpSpPr/>
          <p:nvPr/>
        </p:nvGrpSpPr>
        <p:grpSpPr>
          <a:xfrm>
            <a:off x="-1412384" y="2219348"/>
            <a:ext cx="5773513" cy="5606870"/>
            <a:chOff x="-2896958" y="1534023"/>
            <a:chExt cx="5773513" cy="5606870"/>
          </a:xfrm>
        </p:grpSpPr>
        <p:sp>
          <p:nvSpPr>
            <p:cNvPr id="286" name="Google Shape;286;p32"/>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2"/>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2"/>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32"/>
          <p:cNvSpPr txBox="1">
            <a:spLocks noGrp="1"/>
          </p:cNvSpPr>
          <p:nvPr>
            <p:ph type="subTitle" idx="1"/>
          </p:nvPr>
        </p:nvSpPr>
        <p:spPr>
          <a:xfrm>
            <a:off x="665726"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290"/>
        <p:cNvGrpSpPr/>
        <p:nvPr/>
      </p:nvGrpSpPr>
      <p:grpSpPr>
        <a:xfrm>
          <a:off x="0" y="0"/>
          <a:ext cx="0" cy="0"/>
          <a:chOff x="0" y="0"/>
          <a:chExt cx="0" cy="0"/>
        </a:xfrm>
      </p:grpSpPr>
      <p:sp>
        <p:nvSpPr>
          <p:cNvPr id="291" name="Google Shape;291;p33"/>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292" name="Google Shape;292;p33"/>
          <p:cNvGrpSpPr/>
          <p:nvPr/>
        </p:nvGrpSpPr>
        <p:grpSpPr>
          <a:xfrm>
            <a:off x="-3621963" y="-1003613"/>
            <a:ext cx="14748864" cy="9515698"/>
            <a:chOff x="-3621963" y="-1003613"/>
            <a:chExt cx="14748864" cy="9515698"/>
          </a:xfrm>
        </p:grpSpPr>
        <p:sp>
          <p:nvSpPr>
            <p:cNvPr id="293" name="Google Shape;293;p33"/>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long text">
  <p:cSld name="CUSTOM_3">
    <p:spTree>
      <p:nvGrpSpPr>
        <p:cNvPr id="1" name="Shape 299"/>
        <p:cNvGrpSpPr/>
        <p:nvPr/>
      </p:nvGrpSpPr>
      <p:grpSpPr>
        <a:xfrm>
          <a:off x="0" y="0"/>
          <a:ext cx="0" cy="0"/>
          <a:chOff x="0" y="0"/>
          <a:chExt cx="0" cy="0"/>
        </a:xfrm>
      </p:grpSpPr>
      <p:grpSp>
        <p:nvGrpSpPr>
          <p:cNvPr id="300" name="Google Shape;300;p34"/>
          <p:cNvGrpSpPr/>
          <p:nvPr/>
        </p:nvGrpSpPr>
        <p:grpSpPr>
          <a:xfrm>
            <a:off x="-2134953" y="-2232526"/>
            <a:ext cx="13005666" cy="9144743"/>
            <a:chOff x="-2134953" y="-2232526"/>
            <a:chExt cx="13005666" cy="9144743"/>
          </a:xfrm>
        </p:grpSpPr>
        <p:sp>
          <p:nvSpPr>
            <p:cNvPr id="301" name="Google Shape;301;p34"/>
            <p:cNvSpPr/>
            <p:nvPr/>
          </p:nvSpPr>
          <p:spPr>
            <a:xfrm rot="1514180">
              <a:off x="7764459" y="-1823388"/>
              <a:ext cx="2508827" cy="263372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rot="1514383">
              <a:off x="-1786388" y="4539304"/>
              <a:ext cx="1913798" cy="206337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rot="1514383">
              <a:off x="-1156102" y="4179892"/>
              <a:ext cx="1866179" cy="226273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rot="1514383">
              <a:off x="-1432077" y="4117600"/>
              <a:ext cx="2157231" cy="22646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rot="1430415">
              <a:off x="8011433" y="-1439033"/>
              <a:ext cx="2205009" cy="237735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4"/>
            <p:cNvSpPr/>
            <p:nvPr/>
          </p:nvSpPr>
          <p:spPr>
            <a:xfrm rot="1430415">
              <a:off x="8285431" y="-1252560"/>
              <a:ext cx="2150144" cy="260704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34"/>
          <p:cNvSpPr txBox="1">
            <a:spLocks noGrp="1"/>
          </p:cNvSpPr>
          <p:nvPr>
            <p:ph type="subTitle" idx="1"/>
          </p:nvPr>
        </p:nvSpPr>
        <p:spPr>
          <a:xfrm>
            <a:off x="625650" y="1048041"/>
            <a:ext cx="7689900" cy="3528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1200"/>
              <a:buFont typeface="Livvic"/>
              <a:buAutoNum type="arabicPeriod"/>
              <a:defRPr sz="1200"/>
            </a:lvl1pPr>
            <a:lvl2pPr lvl="1" rtl="0">
              <a:spcBef>
                <a:spcPts val="0"/>
              </a:spcBef>
              <a:spcAft>
                <a:spcPts val="0"/>
              </a:spcAft>
              <a:buClr>
                <a:srgbClr val="434343"/>
              </a:buClr>
              <a:buSzPts val="1200"/>
              <a:buFont typeface="Roboto Condensed Light"/>
              <a:buAutoNum type="alphaLcPeriod"/>
              <a:defRPr/>
            </a:lvl2pPr>
            <a:lvl3pPr lvl="2" rtl="0">
              <a:spcBef>
                <a:spcPts val="0"/>
              </a:spcBef>
              <a:spcAft>
                <a:spcPts val="0"/>
              </a:spcAft>
              <a:buClr>
                <a:srgbClr val="434343"/>
              </a:buClr>
              <a:buSzPts val="1200"/>
              <a:buFont typeface="Roboto Condensed Light"/>
              <a:buAutoNum type="romanLcPeriod"/>
              <a:defRPr/>
            </a:lvl3pPr>
            <a:lvl4pPr lvl="3" rtl="0">
              <a:spcBef>
                <a:spcPts val="0"/>
              </a:spcBef>
              <a:spcAft>
                <a:spcPts val="0"/>
              </a:spcAft>
              <a:buClr>
                <a:srgbClr val="434343"/>
              </a:buClr>
              <a:buSzPts val="1200"/>
              <a:buFont typeface="Roboto Condensed Light"/>
              <a:buAutoNum type="arabicPeriod"/>
              <a:defRPr/>
            </a:lvl4pPr>
            <a:lvl5pPr lvl="4" rtl="0">
              <a:spcBef>
                <a:spcPts val="0"/>
              </a:spcBef>
              <a:spcAft>
                <a:spcPts val="0"/>
              </a:spcAft>
              <a:buClr>
                <a:srgbClr val="434343"/>
              </a:buClr>
              <a:buSzPts val="1200"/>
              <a:buFont typeface="Roboto Condensed Light"/>
              <a:buAutoNum type="alphaLcPeriod"/>
              <a:defRPr/>
            </a:lvl5pPr>
            <a:lvl6pPr lvl="5" rtl="0">
              <a:spcBef>
                <a:spcPts val="0"/>
              </a:spcBef>
              <a:spcAft>
                <a:spcPts val="0"/>
              </a:spcAft>
              <a:buClr>
                <a:srgbClr val="434343"/>
              </a:buClr>
              <a:buSzPts val="1200"/>
              <a:buFont typeface="Roboto Condensed Light"/>
              <a:buAutoNum type="romanLcPeriod"/>
              <a:defRPr/>
            </a:lvl6pPr>
            <a:lvl7pPr lvl="6" rtl="0">
              <a:spcBef>
                <a:spcPts val="0"/>
              </a:spcBef>
              <a:spcAft>
                <a:spcPts val="0"/>
              </a:spcAft>
              <a:buClr>
                <a:srgbClr val="434343"/>
              </a:buClr>
              <a:buSzPts val="1200"/>
              <a:buFont typeface="Roboto Condensed Light"/>
              <a:buAutoNum type="arabicPeriod"/>
              <a:defRPr/>
            </a:lvl7pPr>
            <a:lvl8pPr lvl="7" rtl="0">
              <a:spcBef>
                <a:spcPts val="0"/>
              </a:spcBef>
              <a:spcAft>
                <a:spcPts val="0"/>
              </a:spcAft>
              <a:buClr>
                <a:srgbClr val="434343"/>
              </a:buClr>
              <a:buSzPts val="1200"/>
              <a:buFont typeface="Roboto Condensed Light"/>
              <a:buAutoNum type="alphaLcPeriod"/>
              <a:defRPr/>
            </a:lvl8pPr>
            <a:lvl9pPr lvl="8" rtl="0">
              <a:spcBef>
                <a:spcPts val="0"/>
              </a:spcBef>
              <a:spcAft>
                <a:spcPts val="0"/>
              </a:spcAft>
              <a:buClr>
                <a:srgbClr val="434343"/>
              </a:buClr>
              <a:buSzPts val="1200"/>
              <a:buFont typeface="Roboto Condensed Light"/>
              <a:buAutoNum type="romanLcPeriod"/>
              <a:defRPr/>
            </a:lvl9pPr>
          </a:lstStyle>
          <a:p>
            <a:endParaRPr/>
          </a:p>
        </p:txBody>
      </p:sp>
      <p:sp>
        <p:nvSpPr>
          <p:cNvPr id="308" name="Google Shape;308;p3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chnological app">
  <p:cSld name="CUSTOM_4">
    <p:spTree>
      <p:nvGrpSpPr>
        <p:cNvPr id="1" name="Shape 309"/>
        <p:cNvGrpSpPr/>
        <p:nvPr/>
      </p:nvGrpSpPr>
      <p:grpSpPr>
        <a:xfrm>
          <a:off x="0" y="0"/>
          <a:ext cx="0" cy="0"/>
          <a:chOff x="0" y="0"/>
          <a:chExt cx="0" cy="0"/>
        </a:xfrm>
      </p:grpSpPr>
      <p:grpSp>
        <p:nvGrpSpPr>
          <p:cNvPr id="310" name="Google Shape;310;p35"/>
          <p:cNvGrpSpPr/>
          <p:nvPr/>
        </p:nvGrpSpPr>
        <p:grpSpPr>
          <a:xfrm>
            <a:off x="-3075157" y="-3061151"/>
            <a:ext cx="15800562" cy="10202043"/>
            <a:chOff x="-3075157" y="-3061151"/>
            <a:chExt cx="15800562" cy="10202043"/>
          </a:xfrm>
        </p:grpSpPr>
        <p:sp>
          <p:nvSpPr>
            <p:cNvPr id="311" name="Google Shape;311;p35"/>
            <p:cNvSpPr/>
            <p:nvPr/>
          </p:nvSpPr>
          <p:spPr>
            <a:xfrm rot="6014436">
              <a:off x="-2080991" y="-2828732"/>
              <a:ext cx="3844166" cy="4035538"/>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rot="-1514338" flipH="1">
              <a:off x="8693921"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rot="-1514338" flipH="1">
              <a:off x="7655649"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rot="-1514338" flipH="1">
              <a:off x="7628768"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rot="5930292">
              <a:off x="-2189566" y="-2389777"/>
              <a:ext cx="3378681" cy="36427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rot="5930292">
              <a:off x="-2495725" y="-2081314"/>
              <a:ext cx="3294613" cy="399471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5"/>
          <p:cNvSpPr txBox="1">
            <a:spLocks noGrp="1"/>
          </p:cNvSpPr>
          <p:nvPr>
            <p:ph type="subTitle" idx="1"/>
          </p:nvPr>
        </p:nvSpPr>
        <p:spPr>
          <a:xfrm>
            <a:off x="1116488" y="2036100"/>
            <a:ext cx="2727900" cy="1680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8" name="Google Shape;318;p3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description">
  <p:cSld name="CUSTOM_5">
    <p:spTree>
      <p:nvGrpSpPr>
        <p:cNvPr id="1" name="Shape 319"/>
        <p:cNvGrpSpPr/>
        <p:nvPr/>
      </p:nvGrpSpPr>
      <p:grpSpPr>
        <a:xfrm>
          <a:off x="0" y="0"/>
          <a:ext cx="0" cy="0"/>
          <a:chOff x="0" y="0"/>
          <a:chExt cx="0" cy="0"/>
        </a:xfrm>
      </p:grpSpPr>
      <p:grpSp>
        <p:nvGrpSpPr>
          <p:cNvPr id="320" name="Google Shape;320;p36"/>
          <p:cNvGrpSpPr/>
          <p:nvPr/>
        </p:nvGrpSpPr>
        <p:grpSpPr>
          <a:xfrm>
            <a:off x="-3100002" y="-1641977"/>
            <a:ext cx="15032909" cy="8840158"/>
            <a:chOff x="-3100002" y="-1641977"/>
            <a:chExt cx="15032909" cy="8840158"/>
          </a:xfrm>
        </p:grpSpPr>
        <p:sp>
          <p:nvSpPr>
            <p:cNvPr id="321" name="Google Shape;321;p36"/>
            <p:cNvSpPr/>
            <p:nvPr/>
          </p:nvSpPr>
          <p:spPr>
            <a:xfrm rot="1514338">
              <a:off x="7173076" y="-101503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6"/>
            <p:cNvSpPr/>
            <p:nvPr/>
          </p:nvSpPr>
          <p:spPr>
            <a:xfrm rot="-8385681">
              <a:off x="-1067073" y="2244669"/>
              <a:ext cx="3410414" cy="367697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p:nvPr/>
          </p:nvSpPr>
          <p:spPr>
            <a:xfrm rot="-8385681">
              <a:off x="-2188305" y="2234378"/>
              <a:ext cx="3325556" cy="403223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6"/>
            <p:cNvSpPr/>
            <p:nvPr/>
          </p:nvSpPr>
          <p:spPr>
            <a:xfrm rot="-8385681">
              <a:off x="-2251408" y="2398451"/>
              <a:ext cx="3844216" cy="403559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p:nvPr/>
          </p:nvSpPr>
          <p:spPr>
            <a:xfrm rot="1430265">
              <a:off x="7551712" y="-42615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6"/>
            <p:cNvSpPr/>
            <p:nvPr/>
          </p:nvSpPr>
          <p:spPr>
            <a:xfrm rot="1430265">
              <a:off x="7971561" y="-14041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36"/>
          <p:cNvSpPr txBox="1">
            <a:spLocks noGrp="1"/>
          </p:cNvSpPr>
          <p:nvPr>
            <p:ph type="subTitle" idx="1"/>
          </p:nvPr>
        </p:nvSpPr>
        <p:spPr>
          <a:xfrm>
            <a:off x="3335425" y="1786125"/>
            <a:ext cx="2473200" cy="15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28" name="Google Shape;328;p3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329"/>
        <p:cNvGrpSpPr/>
        <p:nvPr/>
      </p:nvGrpSpPr>
      <p:grpSpPr>
        <a:xfrm>
          <a:off x="0" y="0"/>
          <a:ext cx="0" cy="0"/>
          <a:chOff x="0" y="0"/>
          <a:chExt cx="0" cy="0"/>
        </a:xfrm>
      </p:grpSpPr>
      <p:sp>
        <p:nvSpPr>
          <p:cNvPr id="330" name="Google Shape;330;p37"/>
          <p:cNvSpPr txBox="1">
            <a:spLocks noGrp="1"/>
          </p:cNvSpPr>
          <p:nvPr>
            <p:ph type="subTitle" idx="1"/>
          </p:nvPr>
        </p:nvSpPr>
        <p:spPr>
          <a:xfrm>
            <a:off x="33974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31" name="Google Shape;331;p37"/>
          <p:cNvSpPr txBox="1">
            <a:spLocks noGrp="1"/>
          </p:cNvSpPr>
          <p:nvPr>
            <p:ph type="subTitle" idx="2"/>
          </p:nvPr>
        </p:nvSpPr>
        <p:spPr>
          <a:xfrm>
            <a:off x="33974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32" name="Google Shape;332;p37"/>
          <p:cNvSpPr txBox="1">
            <a:spLocks noGrp="1"/>
          </p:cNvSpPr>
          <p:nvPr>
            <p:ph type="subTitle" idx="3"/>
          </p:nvPr>
        </p:nvSpPr>
        <p:spPr>
          <a:xfrm>
            <a:off x="8198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33" name="Google Shape;333;p37"/>
          <p:cNvSpPr txBox="1">
            <a:spLocks noGrp="1"/>
          </p:cNvSpPr>
          <p:nvPr>
            <p:ph type="subTitle" idx="4"/>
          </p:nvPr>
        </p:nvSpPr>
        <p:spPr>
          <a:xfrm>
            <a:off x="8198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34" name="Google Shape;334;p37"/>
          <p:cNvSpPr txBox="1">
            <a:spLocks noGrp="1"/>
          </p:cNvSpPr>
          <p:nvPr>
            <p:ph type="subTitle" idx="5"/>
          </p:nvPr>
        </p:nvSpPr>
        <p:spPr>
          <a:xfrm>
            <a:off x="59750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35" name="Google Shape;335;p37"/>
          <p:cNvSpPr txBox="1">
            <a:spLocks noGrp="1"/>
          </p:cNvSpPr>
          <p:nvPr>
            <p:ph type="subTitle" idx="6"/>
          </p:nvPr>
        </p:nvSpPr>
        <p:spPr>
          <a:xfrm>
            <a:off x="59750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36" name="Google Shape;336;p37"/>
          <p:cNvSpPr txBox="1">
            <a:spLocks noGrp="1"/>
          </p:cNvSpPr>
          <p:nvPr>
            <p:ph type="subTitle" idx="7"/>
          </p:nvPr>
        </p:nvSpPr>
        <p:spPr>
          <a:xfrm>
            <a:off x="33974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37" name="Google Shape;337;p37"/>
          <p:cNvSpPr txBox="1">
            <a:spLocks noGrp="1"/>
          </p:cNvSpPr>
          <p:nvPr>
            <p:ph type="subTitle" idx="8"/>
          </p:nvPr>
        </p:nvSpPr>
        <p:spPr>
          <a:xfrm>
            <a:off x="33974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38" name="Google Shape;338;p37"/>
          <p:cNvSpPr txBox="1">
            <a:spLocks noGrp="1"/>
          </p:cNvSpPr>
          <p:nvPr>
            <p:ph type="subTitle" idx="9"/>
          </p:nvPr>
        </p:nvSpPr>
        <p:spPr>
          <a:xfrm>
            <a:off x="8198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39" name="Google Shape;339;p37"/>
          <p:cNvSpPr txBox="1">
            <a:spLocks noGrp="1"/>
          </p:cNvSpPr>
          <p:nvPr>
            <p:ph type="subTitle" idx="13"/>
          </p:nvPr>
        </p:nvSpPr>
        <p:spPr>
          <a:xfrm>
            <a:off x="8198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40" name="Google Shape;340;p37"/>
          <p:cNvSpPr txBox="1">
            <a:spLocks noGrp="1"/>
          </p:cNvSpPr>
          <p:nvPr>
            <p:ph type="subTitle" idx="14"/>
          </p:nvPr>
        </p:nvSpPr>
        <p:spPr>
          <a:xfrm>
            <a:off x="59750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41" name="Google Shape;341;p37"/>
          <p:cNvSpPr txBox="1">
            <a:spLocks noGrp="1"/>
          </p:cNvSpPr>
          <p:nvPr>
            <p:ph type="subTitle" idx="15"/>
          </p:nvPr>
        </p:nvSpPr>
        <p:spPr>
          <a:xfrm>
            <a:off x="59750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42" name="Google Shape;342;p37"/>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343" name="Google Shape;343;p37"/>
          <p:cNvGrpSpPr/>
          <p:nvPr/>
        </p:nvGrpSpPr>
        <p:grpSpPr>
          <a:xfrm>
            <a:off x="-1944548" y="-2078751"/>
            <a:ext cx="12510594" cy="8501586"/>
            <a:chOff x="-1944548" y="-2078751"/>
            <a:chExt cx="12510594" cy="8501586"/>
          </a:xfrm>
        </p:grpSpPr>
        <p:sp>
          <p:nvSpPr>
            <p:cNvPr id="344" name="Google Shape;344;p37"/>
            <p:cNvSpPr/>
            <p:nvPr/>
          </p:nvSpPr>
          <p:spPr>
            <a:xfrm rot="-1514522" flipH="1">
              <a:off x="-1358416" y="-1677542"/>
              <a:ext cx="2459868" cy="2582326"/>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rot="-1514455" flipH="1">
              <a:off x="8677413" y="4441916"/>
              <a:ext cx="1597641" cy="1722512"/>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rot="-1514455" flipH="1">
              <a:off x="8191049" y="4141902"/>
              <a:ext cx="1557889" cy="188893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p:nvPr/>
          </p:nvSpPr>
          <p:spPr>
            <a:xfrm rot="-1514455" flipH="1">
              <a:off x="8178446" y="4089912"/>
              <a:ext cx="1800860" cy="1890511"/>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7"/>
            <p:cNvSpPr/>
            <p:nvPr/>
          </p:nvSpPr>
          <p:spPr>
            <a:xfrm rot="-1430168" flipH="1">
              <a:off x="-1303062" y="-1300746"/>
              <a:ext cx="2162115" cy="2331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rot="-1430168" flipH="1">
              <a:off x="-1517927" y="-1117903"/>
              <a:ext cx="2108318" cy="255633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p:cSld name="CUSTOM_8">
    <p:spTree>
      <p:nvGrpSpPr>
        <p:cNvPr id="1" name="Shape 350"/>
        <p:cNvGrpSpPr/>
        <p:nvPr/>
      </p:nvGrpSpPr>
      <p:grpSpPr>
        <a:xfrm>
          <a:off x="0" y="0"/>
          <a:ext cx="0" cy="0"/>
          <a:chOff x="0" y="0"/>
          <a:chExt cx="0" cy="0"/>
        </a:xfrm>
      </p:grpSpPr>
      <p:grpSp>
        <p:nvGrpSpPr>
          <p:cNvPr id="351" name="Google Shape;351;p38"/>
          <p:cNvGrpSpPr/>
          <p:nvPr/>
        </p:nvGrpSpPr>
        <p:grpSpPr>
          <a:xfrm>
            <a:off x="-585686" y="-1099379"/>
            <a:ext cx="10929760" cy="7352891"/>
            <a:chOff x="-585686" y="-1099379"/>
            <a:chExt cx="10929760" cy="7352891"/>
          </a:xfrm>
        </p:grpSpPr>
        <p:sp>
          <p:nvSpPr>
            <p:cNvPr id="352" name="Google Shape;352;p38"/>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8"/>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718309" y="578058"/>
              <a:ext cx="7701300" cy="4009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rot="5400000">
              <a:off x="2555945" y="-1308801"/>
              <a:ext cx="4032129" cy="7761081"/>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38"/>
          <p:cNvSpPr txBox="1">
            <a:spLocks noGrp="1"/>
          </p:cNvSpPr>
          <p:nvPr>
            <p:ph type="title" hasCustomPrompt="1"/>
          </p:nvPr>
        </p:nvSpPr>
        <p:spPr>
          <a:xfrm>
            <a:off x="2822850" y="6919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61" name="Google Shape;361;p38"/>
          <p:cNvSpPr txBox="1">
            <a:spLocks noGrp="1"/>
          </p:cNvSpPr>
          <p:nvPr>
            <p:ph type="subTitle" idx="1"/>
          </p:nvPr>
        </p:nvSpPr>
        <p:spPr>
          <a:xfrm>
            <a:off x="2822975" y="14875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2" name="Google Shape;362;p38"/>
          <p:cNvSpPr txBox="1">
            <a:spLocks noGrp="1"/>
          </p:cNvSpPr>
          <p:nvPr>
            <p:ph type="title" idx="2" hasCustomPrompt="1"/>
          </p:nvPr>
        </p:nvSpPr>
        <p:spPr>
          <a:xfrm>
            <a:off x="2822850" y="19627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63" name="Google Shape;363;p38"/>
          <p:cNvSpPr txBox="1">
            <a:spLocks noGrp="1"/>
          </p:cNvSpPr>
          <p:nvPr>
            <p:ph type="subTitle" idx="3"/>
          </p:nvPr>
        </p:nvSpPr>
        <p:spPr>
          <a:xfrm>
            <a:off x="2822975" y="27583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4" name="Google Shape;364;p38"/>
          <p:cNvSpPr txBox="1">
            <a:spLocks noGrp="1"/>
          </p:cNvSpPr>
          <p:nvPr>
            <p:ph type="title" idx="4" hasCustomPrompt="1"/>
          </p:nvPr>
        </p:nvSpPr>
        <p:spPr>
          <a:xfrm>
            <a:off x="2822850" y="32335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65" name="Google Shape;365;p38"/>
          <p:cNvSpPr txBox="1">
            <a:spLocks noGrp="1"/>
          </p:cNvSpPr>
          <p:nvPr>
            <p:ph type="subTitle" idx="5"/>
          </p:nvPr>
        </p:nvSpPr>
        <p:spPr>
          <a:xfrm>
            <a:off x="2822975" y="40291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366"/>
        <p:cNvGrpSpPr/>
        <p:nvPr/>
      </p:nvGrpSpPr>
      <p:grpSpPr>
        <a:xfrm>
          <a:off x="0" y="0"/>
          <a:ext cx="0" cy="0"/>
          <a:chOff x="0" y="0"/>
          <a:chExt cx="0" cy="0"/>
        </a:xfrm>
      </p:grpSpPr>
      <p:grpSp>
        <p:nvGrpSpPr>
          <p:cNvPr id="367" name="Google Shape;367;p39"/>
          <p:cNvGrpSpPr/>
          <p:nvPr/>
        </p:nvGrpSpPr>
        <p:grpSpPr>
          <a:xfrm>
            <a:off x="-2896958" y="-2624952"/>
            <a:ext cx="13462914" cy="10123374"/>
            <a:chOff x="-2896958" y="-2624952"/>
            <a:chExt cx="13462914" cy="10123374"/>
          </a:xfrm>
        </p:grpSpPr>
        <p:grpSp>
          <p:nvGrpSpPr>
            <p:cNvPr id="368" name="Google Shape;368;p39"/>
            <p:cNvGrpSpPr/>
            <p:nvPr/>
          </p:nvGrpSpPr>
          <p:grpSpPr>
            <a:xfrm>
              <a:off x="-2896958" y="-2624952"/>
              <a:ext cx="13462914" cy="10123374"/>
              <a:chOff x="-2896958" y="-2624952"/>
              <a:chExt cx="13462914" cy="10123374"/>
            </a:xfrm>
          </p:grpSpPr>
          <p:sp>
            <p:nvSpPr>
              <p:cNvPr id="369" name="Google Shape;369;p39"/>
              <p:cNvSpPr/>
              <p:nvPr/>
            </p:nvSpPr>
            <p:spPr>
              <a:xfrm rot="9285662" flipH="1">
                <a:off x="5806126" y="2835956"/>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9"/>
              <p:cNvSpPr/>
              <p:nvPr/>
            </p:nvSpPr>
            <p:spPr>
              <a:xfrm rot="9285662" flipH="1">
                <a:off x="-2275832" y="-2073377"/>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9"/>
              <p:cNvSpPr/>
              <p:nvPr/>
            </p:nvSpPr>
            <p:spPr>
              <a:xfrm rot="9285662" flipH="1">
                <a:off x="-1152704" y="-1788187"/>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9"/>
              <p:cNvSpPr/>
              <p:nvPr/>
            </p:nvSpPr>
            <p:spPr>
              <a:xfrm rot="9285662" flipH="1">
                <a:off x="-1644474" y="-1680548"/>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p:nvPr/>
            </p:nvSpPr>
            <p:spPr>
              <a:xfrm rot="9369735" flipH="1">
                <a:off x="6184762" y="2639811"/>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9"/>
              <p:cNvSpPr/>
              <p:nvPr/>
            </p:nvSpPr>
            <p:spPr>
              <a:xfrm rot="9369735" flipH="1">
                <a:off x="6604611" y="200212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39"/>
            <p:cNvGrpSpPr/>
            <p:nvPr/>
          </p:nvGrpSpPr>
          <p:grpSpPr>
            <a:xfrm rot="5400000">
              <a:off x="1874510" y="-229218"/>
              <a:ext cx="5394990" cy="4302857"/>
              <a:chOff x="404670" y="406050"/>
              <a:chExt cx="8334605" cy="4331445"/>
            </a:xfrm>
          </p:grpSpPr>
          <p:sp>
            <p:nvSpPr>
              <p:cNvPr id="376" name="Google Shape;376;p39"/>
              <p:cNvSpPr/>
              <p:nvPr/>
            </p:nvSpPr>
            <p:spPr>
              <a:xfrm>
                <a:off x="433534" y="430095"/>
                <a:ext cx="8270100" cy="43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rot="5400000">
                <a:off x="2406310" y="-1595591"/>
                <a:ext cx="4331324" cy="8334605"/>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8" name="Google Shape;378;p39"/>
          <p:cNvSpPr txBox="1">
            <a:spLocks noGrp="1"/>
          </p:cNvSpPr>
          <p:nvPr>
            <p:ph type="subTitle" idx="1"/>
          </p:nvPr>
        </p:nvSpPr>
        <p:spPr>
          <a:xfrm>
            <a:off x="2822913" y="1453572"/>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9" name="Google Shape;379;p39"/>
          <p:cNvSpPr txBox="1">
            <a:spLocks noGrp="1"/>
          </p:cNvSpPr>
          <p:nvPr>
            <p:ph type="subTitle" idx="2"/>
          </p:nvPr>
        </p:nvSpPr>
        <p:spPr>
          <a:xfrm>
            <a:off x="2822913" y="1947954"/>
            <a:ext cx="3498300" cy="76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80" name="Google Shape;380;p39"/>
          <p:cNvSpPr txBox="1"/>
          <p:nvPr/>
        </p:nvSpPr>
        <p:spPr>
          <a:xfrm>
            <a:off x="2785700" y="3454625"/>
            <a:ext cx="3572700" cy="8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3"/>
                </a:solidFill>
                <a:latin typeface="Montserrat"/>
                <a:ea typeface="Montserrat"/>
                <a:cs typeface="Montserrat"/>
                <a:sym typeface="Montserrat"/>
              </a:rPr>
              <a:t>CREDITS: This presentation template was created by </a:t>
            </a:r>
            <a:r>
              <a:rPr lang="en" sz="1200">
                <a:solidFill>
                  <a:schemeClr val="accent5"/>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accent3"/>
                </a:solidFill>
                <a:latin typeface="Montserrat"/>
                <a:ea typeface="Montserrat"/>
                <a:cs typeface="Montserrat"/>
                <a:sym typeface="Montserrat"/>
              </a:rPr>
              <a:t>, including icons by </a:t>
            </a:r>
            <a:r>
              <a:rPr lang="en" sz="1200">
                <a:solidFill>
                  <a:schemeClr val="accent5"/>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accent3"/>
                </a:solidFill>
                <a:latin typeface="Montserrat"/>
                <a:ea typeface="Montserrat"/>
                <a:cs typeface="Montserrat"/>
                <a:sym typeface="Montserrat"/>
              </a:rPr>
              <a:t>, infographics &amp; images by </a:t>
            </a:r>
            <a:r>
              <a:rPr lang="en" sz="1200">
                <a:solidFill>
                  <a:schemeClr val="accent5"/>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accent3"/>
                </a:solidFill>
                <a:latin typeface="Montserrat"/>
                <a:ea typeface="Montserrat"/>
                <a:cs typeface="Montserrat"/>
                <a:sym typeface="Montserrat"/>
              </a:rPr>
              <a:t>.</a:t>
            </a:r>
            <a:endParaRPr sz="1200">
              <a:solidFill>
                <a:schemeClr val="accent3"/>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a:solidFill>
                <a:schemeClr val="accent3"/>
              </a:solidFill>
              <a:latin typeface="Montserrat"/>
              <a:ea typeface="Montserrat"/>
              <a:cs typeface="Montserrat"/>
              <a:sym typeface="Montserrat"/>
            </a:endParaRPr>
          </a:p>
        </p:txBody>
      </p:sp>
      <p:sp>
        <p:nvSpPr>
          <p:cNvPr id="381" name="Google Shape;381;p39"/>
          <p:cNvSpPr txBox="1">
            <a:spLocks noGrp="1"/>
          </p:cNvSpPr>
          <p:nvPr>
            <p:ph type="title"/>
          </p:nvPr>
        </p:nvSpPr>
        <p:spPr>
          <a:xfrm>
            <a:off x="2710300" y="849375"/>
            <a:ext cx="3648000" cy="8676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sz="7500"/>
            </a:lvl1pPr>
            <a:lvl2pPr lvl="1" rtl="0">
              <a:spcBef>
                <a:spcPts val="0"/>
              </a:spcBef>
              <a:spcAft>
                <a:spcPts val="0"/>
              </a:spcAft>
              <a:buSzPts val="3300"/>
              <a:buNone/>
              <a:defRPr>
                <a:latin typeface="Montserrat"/>
                <a:ea typeface="Montserrat"/>
                <a:cs typeface="Montserrat"/>
                <a:sym typeface="Montserrat"/>
              </a:defRPr>
            </a:lvl2pPr>
            <a:lvl3pPr lvl="2" rtl="0">
              <a:spcBef>
                <a:spcPts val="0"/>
              </a:spcBef>
              <a:spcAft>
                <a:spcPts val="0"/>
              </a:spcAft>
              <a:buSzPts val="3300"/>
              <a:buNone/>
              <a:defRPr>
                <a:latin typeface="Montserrat"/>
                <a:ea typeface="Montserrat"/>
                <a:cs typeface="Montserrat"/>
                <a:sym typeface="Montserrat"/>
              </a:defRPr>
            </a:lvl3pPr>
            <a:lvl4pPr lvl="3" rtl="0">
              <a:spcBef>
                <a:spcPts val="0"/>
              </a:spcBef>
              <a:spcAft>
                <a:spcPts val="0"/>
              </a:spcAft>
              <a:buSzPts val="3300"/>
              <a:buNone/>
              <a:defRPr>
                <a:latin typeface="Montserrat"/>
                <a:ea typeface="Montserrat"/>
                <a:cs typeface="Montserrat"/>
                <a:sym typeface="Montserrat"/>
              </a:defRPr>
            </a:lvl4pPr>
            <a:lvl5pPr lvl="4" rtl="0">
              <a:spcBef>
                <a:spcPts val="0"/>
              </a:spcBef>
              <a:spcAft>
                <a:spcPts val="0"/>
              </a:spcAft>
              <a:buSzPts val="3300"/>
              <a:buNone/>
              <a:defRPr>
                <a:latin typeface="Montserrat"/>
                <a:ea typeface="Montserrat"/>
                <a:cs typeface="Montserrat"/>
                <a:sym typeface="Montserrat"/>
              </a:defRPr>
            </a:lvl5pPr>
            <a:lvl6pPr lvl="5" rtl="0">
              <a:spcBef>
                <a:spcPts val="0"/>
              </a:spcBef>
              <a:spcAft>
                <a:spcPts val="0"/>
              </a:spcAft>
              <a:buSzPts val="3300"/>
              <a:buNone/>
              <a:defRPr>
                <a:latin typeface="Montserrat"/>
                <a:ea typeface="Montserrat"/>
                <a:cs typeface="Montserrat"/>
                <a:sym typeface="Montserrat"/>
              </a:defRPr>
            </a:lvl6pPr>
            <a:lvl7pPr lvl="6" rtl="0">
              <a:spcBef>
                <a:spcPts val="0"/>
              </a:spcBef>
              <a:spcAft>
                <a:spcPts val="0"/>
              </a:spcAft>
              <a:buSzPts val="3300"/>
              <a:buNone/>
              <a:defRPr>
                <a:latin typeface="Montserrat"/>
                <a:ea typeface="Montserrat"/>
                <a:cs typeface="Montserrat"/>
                <a:sym typeface="Montserrat"/>
              </a:defRPr>
            </a:lvl7pPr>
            <a:lvl8pPr lvl="7" rtl="0">
              <a:spcBef>
                <a:spcPts val="0"/>
              </a:spcBef>
              <a:spcAft>
                <a:spcPts val="0"/>
              </a:spcAft>
              <a:buSzPts val="3300"/>
              <a:buNone/>
              <a:defRPr>
                <a:latin typeface="Montserrat"/>
                <a:ea typeface="Montserrat"/>
                <a:cs typeface="Montserrat"/>
                <a:sym typeface="Montserrat"/>
              </a:defRPr>
            </a:lvl8pPr>
            <a:lvl9pPr lvl="8" rtl="0">
              <a:spcBef>
                <a:spcPts val="0"/>
              </a:spcBef>
              <a:spcAft>
                <a:spcPts val="0"/>
              </a:spcAft>
              <a:buSzPts val="3300"/>
              <a:buNone/>
              <a:defRPr>
                <a:latin typeface="Montserrat"/>
                <a:ea typeface="Montserrat"/>
                <a:cs typeface="Montserrat"/>
                <a:sym typeface="Montserrat"/>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386"/>
        <p:cNvGrpSpPr/>
        <p:nvPr/>
      </p:nvGrpSpPr>
      <p:grpSpPr>
        <a:xfrm>
          <a:off x="0" y="0"/>
          <a:ext cx="0" cy="0"/>
          <a:chOff x="0" y="0"/>
          <a:chExt cx="0" cy="0"/>
        </a:xfrm>
      </p:grpSpPr>
      <p:grpSp>
        <p:nvGrpSpPr>
          <p:cNvPr id="387" name="Google Shape;387;p41"/>
          <p:cNvGrpSpPr/>
          <p:nvPr/>
        </p:nvGrpSpPr>
        <p:grpSpPr>
          <a:xfrm>
            <a:off x="-2896958" y="-2537327"/>
            <a:ext cx="13462914" cy="9678220"/>
            <a:chOff x="-2896958" y="-2537327"/>
            <a:chExt cx="13462914" cy="9678220"/>
          </a:xfrm>
        </p:grpSpPr>
        <p:sp>
          <p:nvSpPr>
            <p:cNvPr id="388" name="Google Shape;388;p41"/>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1"/>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1"/>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1"/>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1"/>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1"/>
            <p:cNvSpPr/>
            <p:nvPr/>
          </p:nvSpPr>
          <p:spPr>
            <a:xfrm>
              <a:off x="2575476" y="1244155"/>
              <a:ext cx="4003500" cy="26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rot="5400000">
              <a:off x="3228495" y="568429"/>
              <a:ext cx="2687009" cy="4013952"/>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41"/>
          <p:cNvSpPr txBox="1">
            <a:spLocks noGrp="1"/>
          </p:cNvSpPr>
          <p:nvPr>
            <p:ph type="ctrTitle"/>
          </p:nvPr>
        </p:nvSpPr>
        <p:spPr>
          <a:xfrm>
            <a:off x="2745400" y="1637150"/>
            <a:ext cx="3653400" cy="1887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200"/>
              <a:buFont typeface="Rubik Light"/>
              <a:buNone/>
              <a:defRPr sz="8500" b="0">
                <a:solidFill>
                  <a:schemeClr val="accent5"/>
                </a:solidFill>
              </a:defRPr>
            </a:lvl1pPr>
            <a:lvl2pPr lvl="1"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2pPr>
            <a:lvl3pPr lvl="2"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3pPr>
            <a:lvl4pPr lvl="3"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4pPr>
            <a:lvl5pPr lvl="4"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5pPr>
            <a:lvl6pPr lvl="5"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6pPr>
            <a:lvl7pPr lvl="6"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7pPr>
            <a:lvl8pPr lvl="7"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8pPr>
            <a:lvl9pPr lvl="8" algn="ctr" rtl="0">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9pPr>
          </a:lstStyle>
          <a:p>
            <a:endParaRPr/>
          </a:p>
        </p:txBody>
      </p:sp>
      <p:sp>
        <p:nvSpPr>
          <p:cNvPr id="397" name="Google Shape;397;p41"/>
          <p:cNvSpPr txBox="1">
            <a:spLocks noGrp="1"/>
          </p:cNvSpPr>
          <p:nvPr>
            <p:ph type="subTitle" idx="1"/>
          </p:nvPr>
        </p:nvSpPr>
        <p:spPr>
          <a:xfrm>
            <a:off x="2053275" y="3906550"/>
            <a:ext cx="5037600" cy="54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2800"/>
              <a:buNone/>
              <a:defRPr>
                <a:solidFill>
                  <a:schemeClr val="accent3"/>
                </a:solidFill>
              </a:defRPr>
            </a:lvl1pPr>
            <a:lvl2pPr lvl="1" algn="ctr" rtl="0">
              <a:lnSpc>
                <a:spcPct val="100000"/>
              </a:lnSpc>
              <a:spcBef>
                <a:spcPts val="0"/>
              </a:spcBef>
              <a:spcAft>
                <a:spcPts val="0"/>
              </a:spcAft>
              <a:buClr>
                <a:schemeClr val="accent3"/>
              </a:buClr>
              <a:buSzPts val="2800"/>
              <a:buNone/>
              <a:defRPr sz="2800">
                <a:solidFill>
                  <a:schemeClr val="accent3"/>
                </a:solidFill>
              </a:defRPr>
            </a:lvl2pPr>
            <a:lvl3pPr lvl="2" algn="ctr" rtl="0">
              <a:lnSpc>
                <a:spcPct val="100000"/>
              </a:lnSpc>
              <a:spcBef>
                <a:spcPts val="0"/>
              </a:spcBef>
              <a:spcAft>
                <a:spcPts val="0"/>
              </a:spcAft>
              <a:buClr>
                <a:schemeClr val="accent3"/>
              </a:buClr>
              <a:buSzPts val="2800"/>
              <a:buNone/>
              <a:defRPr sz="2800">
                <a:solidFill>
                  <a:schemeClr val="accent3"/>
                </a:solidFill>
              </a:defRPr>
            </a:lvl3pPr>
            <a:lvl4pPr lvl="3" algn="ctr" rtl="0">
              <a:lnSpc>
                <a:spcPct val="100000"/>
              </a:lnSpc>
              <a:spcBef>
                <a:spcPts val="0"/>
              </a:spcBef>
              <a:spcAft>
                <a:spcPts val="0"/>
              </a:spcAft>
              <a:buClr>
                <a:schemeClr val="accent3"/>
              </a:buClr>
              <a:buSzPts val="2800"/>
              <a:buNone/>
              <a:defRPr sz="2800">
                <a:solidFill>
                  <a:schemeClr val="accent3"/>
                </a:solidFill>
              </a:defRPr>
            </a:lvl4pPr>
            <a:lvl5pPr lvl="4" algn="ctr" rtl="0">
              <a:lnSpc>
                <a:spcPct val="100000"/>
              </a:lnSpc>
              <a:spcBef>
                <a:spcPts val="0"/>
              </a:spcBef>
              <a:spcAft>
                <a:spcPts val="0"/>
              </a:spcAft>
              <a:buClr>
                <a:schemeClr val="accent3"/>
              </a:buClr>
              <a:buSzPts val="2800"/>
              <a:buNone/>
              <a:defRPr sz="2800">
                <a:solidFill>
                  <a:schemeClr val="accent3"/>
                </a:solidFill>
              </a:defRPr>
            </a:lvl5pPr>
            <a:lvl6pPr lvl="5" algn="ctr" rtl="0">
              <a:lnSpc>
                <a:spcPct val="100000"/>
              </a:lnSpc>
              <a:spcBef>
                <a:spcPts val="0"/>
              </a:spcBef>
              <a:spcAft>
                <a:spcPts val="0"/>
              </a:spcAft>
              <a:buClr>
                <a:schemeClr val="accent3"/>
              </a:buClr>
              <a:buSzPts val="2800"/>
              <a:buNone/>
              <a:defRPr sz="2800">
                <a:solidFill>
                  <a:schemeClr val="accent3"/>
                </a:solidFill>
              </a:defRPr>
            </a:lvl6pPr>
            <a:lvl7pPr lvl="6" algn="ctr" rtl="0">
              <a:lnSpc>
                <a:spcPct val="100000"/>
              </a:lnSpc>
              <a:spcBef>
                <a:spcPts val="0"/>
              </a:spcBef>
              <a:spcAft>
                <a:spcPts val="0"/>
              </a:spcAft>
              <a:buClr>
                <a:schemeClr val="accent3"/>
              </a:buClr>
              <a:buSzPts val="2800"/>
              <a:buNone/>
              <a:defRPr sz="2800">
                <a:solidFill>
                  <a:schemeClr val="accent3"/>
                </a:solidFill>
              </a:defRPr>
            </a:lvl7pPr>
            <a:lvl8pPr lvl="7" algn="ctr" rtl="0">
              <a:lnSpc>
                <a:spcPct val="100000"/>
              </a:lnSpc>
              <a:spcBef>
                <a:spcPts val="0"/>
              </a:spcBef>
              <a:spcAft>
                <a:spcPts val="0"/>
              </a:spcAft>
              <a:buClr>
                <a:schemeClr val="accent3"/>
              </a:buClr>
              <a:buSzPts val="2800"/>
              <a:buNone/>
              <a:defRPr sz="2800">
                <a:solidFill>
                  <a:schemeClr val="accent3"/>
                </a:solidFill>
              </a:defRPr>
            </a:lvl8pPr>
            <a:lvl9pPr lvl="8" algn="ctr" rtl="0">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8"/>
        <p:cNvGrpSpPr/>
        <p:nvPr/>
      </p:nvGrpSpPr>
      <p:grpSpPr>
        <a:xfrm>
          <a:off x="0" y="0"/>
          <a:ext cx="0" cy="0"/>
          <a:chOff x="0" y="0"/>
          <a:chExt cx="0" cy="0"/>
        </a:xfrm>
      </p:grpSpPr>
      <p:grpSp>
        <p:nvGrpSpPr>
          <p:cNvPr id="399" name="Google Shape;399;p42"/>
          <p:cNvGrpSpPr/>
          <p:nvPr/>
        </p:nvGrpSpPr>
        <p:grpSpPr>
          <a:xfrm>
            <a:off x="-3030308" y="-2842127"/>
            <a:ext cx="15253614" cy="10299995"/>
            <a:chOff x="-3030308" y="-2842127"/>
            <a:chExt cx="15253614" cy="10299995"/>
          </a:xfrm>
        </p:grpSpPr>
        <p:sp>
          <p:nvSpPr>
            <p:cNvPr id="400" name="Google Shape;400;p42"/>
            <p:cNvSpPr/>
            <p:nvPr/>
          </p:nvSpPr>
          <p:spPr>
            <a:xfrm rot="-9285662">
              <a:off x="7702278" y="-1512919"/>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rot="-9285662">
              <a:off x="-1764529" y="261899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2"/>
            <p:cNvSpPr/>
            <p:nvPr/>
          </p:nvSpPr>
          <p:spPr>
            <a:xfrm rot="-9285662">
              <a:off x="-2326551" y="26877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2"/>
            <p:cNvSpPr/>
            <p:nvPr/>
          </p:nvSpPr>
          <p:spPr>
            <a:xfrm rot="-9285662">
              <a:off x="-2353432" y="2795402"/>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2"/>
            <p:cNvSpPr/>
            <p:nvPr/>
          </p:nvSpPr>
          <p:spPr>
            <a:xfrm rot="-9369735">
              <a:off x="7789087" y="-1709064"/>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2"/>
            <p:cNvSpPr/>
            <p:nvPr/>
          </p:nvSpPr>
          <p:spPr>
            <a:xfrm rot="-9369735">
              <a:off x="7453307" y="-2346755"/>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42"/>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07" name="Google Shape;407;p42"/>
          <p:cNvSpPr txBox="1">
            <a:spLocks noGrp="1"/>
          </p:cNvSpPr>
          <p:nvPr>
            <p:ph type="subTitle" idx="1"/>
          </p:nvPr>
        </p:nvSpPr>
        <p:spPr>
          <a:xfrm>
            <a:off x="3133400" y="3782163"/>
            <a:ext cx="2877300" cy="64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8" name="Google Shape;408;p42"/>
          <p:cNvSpPr txBox="1">
            <a:spLocks noGrp="1"/>
          </p:cNvSpPr>
          <p:nvPr>
            <p:ph type="title" idx="2" hasCustomPrompt="1"/>
          </p:nvPr>
        </p:nvSpPr>
        <p:spPr>
          <a:xfrm>
            <a:off x="3082350" y="867950"/>
            <a:ext cx="2979300" cy="130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9"/>
        <p:cNvGrpSpPr/>
        <p:nvPr/>
      </p:nvGrpSpPr>
      <p:grpSpPr>
        <a:xfrm>
          <a:off x="0" y="0"/>
          <a:ext cx="0" cy="0"/>
          <a:chOff x="0" y="0"/>
          <a:chExt cx="0" cy="0"/>
        </a:xfrm>
      </p:grpSpPr>
      <p:grpSp>
        <p:nvGrpSpPr>
          <p:cNvPr id="410" name="Google Shape;410;p43"/>
          <p:cNvGrpSpPr/>
          <p:nvPr/>
        </p:nvGrpSpPr>
        <p:grpSpPr>
          <a:xfrm>
            <a:off x="-2605605" y="-2596320"/>
            <a:ext cx="13108099" cy="11195357"/>
            <a:chOff x="-2605605" y="-2596320"/>
            <a:chExt cx="13108099" cy="11195357"/>
          </a:xfrm>
        </p:grpSpPr>
        <p:sp>
          <p:nvSpPr>
            <p:cNvPr id="411" name="Google Shape;411;p43"/>
            <p:cNvSpPr/>
            <p:nvPr/>
          </p:nvSpPr>
          <p:spPr>
            <a:xfrm rot="812392">
              <a:off x="912002" y="2074247"/>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3"/>
            <p:cNvGrpSpPr/>
            <p:nvPr/>
          </p:nvGrpSpPr>
          <p:grpSpPr>
            <a:xfrm rot="375330">
              <a:off x="5113665" y="3499604"/>
              <a:ext cx="5140785" cy="4833748"/>
              <a:chOff x="8101026" y="3219568"/>
              <a:chExt cx="3887248" cy="3655080"/>
            </a:xfrm>
          </p:grpSpPr>
          <p:sp>
            <p:nvSpPr>
              <p:cNvPr id="413" name="Google Shape;413;p43"/>
              <p:cNvSpPr/>
              <p:nvPr/>
            </p:nvSpPr>
            <p:spPr>
              <a:xfrm rot="594768">
                <a:off x="8328626" y="3845818"/>
                <a:ext cx="2348800" cy="284791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3"/>
              <p:cNvSpPr/>
              <p:nvPr/>
            </p:nvSpPr>
            <p:spPr>
              <a:xfrm rot="-988308">
                <a:off x="8924872" y="3545996"/>
                <a:ext cx="2715038" cy="285020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43"/>
            <p:cNvGrpSpPr/>
            <p:nvPr/>
          </p:nvGrpSpPr>
          <p:grpSpPr>
            <a:xfrm rot="2219984">
              <a:off x="-1772316" y="-1860620"/>
              <a:ext cx="3796561" cy="4039571"/>
              <a:chOff x="7558301" y="3163860"/>
              <a:chExt cx="3072638" cy="3269311"/>
            </a:xfrm>
          </p:grpSpPr>
          <p:sp>
            <p:nvSpPr>
              <p:cNvPr id="416" name="Google Shape;416;p43"/>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3"/>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3"/>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9" name="Google Shape;419;p43"/>
          <p:cNvSpPr txBox="1">
            <a:spLocks noGrp="1"/>
          </p:cNvSpPr>
          <p:nvPr>
            <p:ph type="body" idx="1"/>
          </p:nvPr>
        </p:nvSpPr>
        <p:spPr>
          <a:xfrm>
            <a:off x="4624775" y="2123100"/>
            <a:ext cx="3294600" cy="13878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20" name="Google Shape;420;p43"/>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1"/>
        </a:solidFill>
        <a:effectLst/>
      </p:bgPr>
    </p:bg>
    <p:spTree>
      <p:nvGrpSpPr>
        <p:cNvPr id="1" name="Shape 421"/>
        <p:cNvGrpSpPr/>
        <p:nvPr/>
      </p:nvGrpSpPr>
      <p:grpSpPr>
        <a:xfrm>
          <a:off x="0" y="0"/>
          <a:ext cx="0" cy="0"/>
          <a:chOff x="0" y="0"/>
          <a:chExt cx="0" cy="0"/>
        </a:xfrm>
      </p:grpSpPr>
      <p:grpSp>
        <p:nvGrpSpPr>
          <p:cNvPr id="422" name="Google Shape;422;p44"/>
          <p:cNvGrpSpPr/>
          <p:nvPr/>
        </p:nvGrpSpPr>
        <p:grpSpPr>
          <a:xfrm rot="10800000" flipH="1">
            <a:off x="-3157403" y="-2327776"/>
            <a:ext cx="14457596" cy="9492188"/>
            <a:chOff x="-3157403" y="-2327776"/>
            <a:chExt cx="14457596" cy="9492188"/>
          </a:xfrm>
        </p:grpSpPr>
        <p:sp>
          <p:nvSpPr>
            <p:cNvPr id="423" name="Google Shape;423;p44"/>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4"/>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4"/>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4"/>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4"/>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4"/>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44"/>
          <p:cNvSpPr txBox="1">
            <a:spLocks noGrp="1"/>
          </p:cNvSpPr>
          <p:nvPr>
            <p:ph type="body" idx="1"/>
          </p:nvPr>
        </p:nvSpPr>
        <p:spPr>
          <a:xfrm>
            <a:off x="1572325" y="2586704"/>
            <a:ext cx="2599200" cy="1254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430" name="Google Shape;430;p44"/>
          <p:cNvSpPr txBox="1">
            <a:spLocks noGrp="1"/>
          </p:cNvSpPr>
          <p:nvPr>
            <p:ph type="body" idx="2"/>
          </p:nvPr>
        </p:nvSpPr>
        <p:spPr>
          <a:xfrm>
            <a:off x="4972523" y="2586704"/>
            <a:ext cx="2599200" cy="1254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431" name="Google Shape;431;p4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432" name="Google Shape;432;p44"/>
          <p:cNvSpPr txBox="1">
            <a:spLocks noGrp="1"/>
          </p:cNvSpPr>
          <p:nvPr>
            <p:ph type="subTitle" idx="3"/>
          </p:nvPr>
        </p:nvSpPr>
        <p:spPr>
          <a:xfrm>
            <a:off x="1551500" y="2382475"/>
            <a:ext cx="2599200" cy="21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accent5"/>
                </a:solidFill>
                <a:latin typeface="Abel"/>
                <a:ea typeface="Abel"/>
                <a:cs typeface="Abel"/>
                <a:sym typeface="Abe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4"/>
          <p:cNvSpPr txBox="1">
            <a:spLocks noGrp="1"/>
          </p:cNvSpPr>
          <p:nvPr>
            <p:ph type="subTitle" idx="4"/>
          </p:nvPr>
        </p:nvSpPr>
        <p:spPr>
          <a:xfrm>
            <a:off x="4972525" y="2382475"/>
            <a:ext cx="2599200" cy="21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accent5"/>
                </a:solidFill>
                <a:latin typeface="Abel"/>
                <a:ea typeface="Abel"/>
                <a:cs typeface="Abel"/>
                <a:sym typeface="Abe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4"/>
        <p:cNvGrpSpPr/>
        <p:nvPr/>
      </p:nvGrpSpPr>
      <p:grpSpPr>
        <a:xfrm>
          <a:off x="0" y="0"/>
          <a:ext cx="0" cy="0"/>
          <a:chOff x="0" y="0"/>
          <a:chExt cx="0" cy="0"/>
        </a:xfrm>
      </p:grpSpPr>
      <p:grpSp>
        <p:nvGrpSpPr>
          <p:cNvPr id="435" name="Google Shape;435;p45"/>
          <p:cNvGrpSpPr/>
          <p:nvPr/>
        </p:nvGrpSpPr>
        <p:grpSpPr>
          <a:xfrm>
            <a:off x="-1440509" y="-1153724"/>
            <a:ext cx="13405964" cy="9754155"/>
            <a:chOff x="-1440509" y="-1153724"/>
            <a:chExt cx="13405964" cy="9754155"/>
          </a:xfrm>
        </p:grpSpPr>
        <p:sp>
          <p:nvSpPr>
            <p:cNvPr id="436" name="Google Shape;436;p45"/>
            <p:cNvSpPr/>
            <p:nvPr/>
          </p:nvSpPr>
          <p:spPr>
            <a:xfrm rot="1514338">
              <a:off x="7444426" y="3937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5"/>
            <p:cNvSpPr/>
            <p:nvPr/>
          </p:nvSpPr>
          <p:spPr>
            <a:xfrm rot="5114100">
              <a:off x="-1266016"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rot="5114100">
              <a:off x="-760283" y="-9438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5"/>
            <p:cNvSpPr/>
            <p:nvPr/>
          </p:nvSpPr>
          <p:spPr>
            <a:xfrm rot="5114100">
              <a:off x="-942760" y="-11113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5"/>
            <p:cNvSpPr/>
            <p:nvPr/>
          </p:nvSpPr>
          <p:spPr>
            <a:xfrm rot="1430265">
              <a:off x="6938512" y="36600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5"/>
            <p:cNvSpPr/>
            <p:nvPr/>
          </p:nvSpPr>
          <p:spPr>
            <a:xfrm rot="1430265">
              <a:off x="7358361" y="3640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4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3"/>
        <p:cNvGrpSpPr/>
        <p:nvPr/>
      </p:nvGrpSpPr>
      <p:grpSpPr>
        <a:xfrm>
          <a:off x="0" y="0"/>
          <a:ext cx="0" cy="0"/>
          <a:chOff x="0" y="0"/>
          <a:chExt cx="0" cy="0"/>
        </a:xfrm>
      </p:grpSpPr>
      <p:grpSp>
        <p:nvGrpSpPr>
          <p:cNvPr id="444" name="Google Shape;444;p46"/>
          <p:cNvGrpSpPr/>
          <p:nvPr/>
        </p:nvGrpSpPr>
        <p:grpSpPr>
          <a:xfrm>
            <a:off x="-1645549" y="-2015865"/>
            <a:ext cx="14188757" cy="10087940"/>
            <a:chOff x="-1645549" y="-2015865"/>
            <a:chExt cx="14188757" cy="10087940"/>
          </a:xfrm>
        </p:grpSpPr>
        <p:grpSp>
          <p:nvGrpSpPr>
            <p:cNvPr id="445" name="Google Shape;445;p46"/>
            <p:cNvGrpSpPr/>
            <p:nvPr/>
          </p:nvGrpSpPr>
          <p:grpSpPr>
            <a:xfrm>
              <a:off x="-1645549" y="-2015865"/>
              <a:ext cx="3359588" cy="8686086"/>
              <a:chOff x="7271351" y="-2015865"/>
              <a:chExt cx="3359588" cy="8686086"/>
            </a:xfrm>
          </p:grpSpPr>
          <p:sp>
            <p:nvSpPr>
              <p:cNvPr id="446" name="Google Shape;446;p46"/>
              <p:cNvSpPr/>
              <p:nvPr/>
            </p:nvSpPr>
            <p:spPr>
              <a:xfrm rot="-336564">
                <a:off x="7392508" y="351241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6"/>
              <p:cNvSpPr/>
              <p:nvPr/>
            </p:nvSpPr>
            <p:spPr>
              <a:xfrm rot="-336564">
                <a:off x="7859748" y="367736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6"/>
              <p:cNvSpPr/>
              <p:nvPr/>
            </p:nvSpPr>
            <p:spPr>
              <a:xfrm rot="-336564">
                <a:off x="7496060" y="369405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6"/>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6"/>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6"/>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46"/>
            <p:cNvGrpSpPr/>
            <p:nvPr/>
          </p:nvGrpSpPr>
          <p:grpSpPr>
            <a:xfrm rot="2219984">
              <a:off x="7913359" y="3296805"/>
              <a:ext cx="3796561" cy="4039571"/>
              <a:chOff x="7558301" y="3163860"/>
              <a:chExt cx="3072638" cy="3269311"/>
            </a:xfrm>
          </p:grpSpPr>
          <p:sp>
            <p:nvSpPr>
              <p:cNvPr id="453" name="Google Shape;453;p46"/>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6"/>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6"/>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6" name="Google Shape;456;p46"/>
          <p:cNvSpPr txBox="1">
            <a:spLocks noGrp="1"/>
          </p:cNvSpPr>
          <p:nvPr>
            <p:ph type="body" idx="1"/>
          </p:nvPr>
        </p:nvSpPr>
        <p:spPr>
          <a:xfrm>
            <a:off x="1427100" y="1221400"/>
            <a:ext cx="2946900" cy="27537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457" name="Google Shape;457;p4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8"/>
        <p:cNvGrpSpPr/>
        <p:nvPr/>
      </p:nvGrpSpPr>
      <p:grpSpPr>
        <a:xfrm>
          <a:off x="0" y="0"/>
          <a:ext cx="0" cy="0"/>
          <a:chOff x="0" y="0"/>
          <a:chExt cx="0" cy="0"/>
        </a:xfrm>
      </p:grpSpPr>
      <p:grpSp>
        <p:nvGrpSpPr>
          <p:cNvPr id="459" name="Google Shape;459;p47"/>
          <p:cNvGrpSpPr/>
          <p:nvPr/>
        </p:nvGrpSpPr>
        <p:grpSpPr>
          <a:xfrm>
            <a:off x="-585686" y="-1099379"/>
            <a:ext cx="10929760" cy="7352891"/>
            <a:chOff x="-585686" y="-1099379"/>
            <a:chExt cx="10929760" cy="7352891"/>
          </a:xfrm>
        </p:grpSpPr>
        <p:sp>
          <p:nvSpPr>
            <p:cNvPr id="460" name="Google Shape;460;p47"/>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7"/>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7"/>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7"/>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7"/>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7"/>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7"/>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7"/>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 name="Google Shape;468;p47"/>
          <p:cNvSpPr txBox="1">
            <a:spLocks noGrp="1"/>
          </p:cNvSpPr>
          <p:nvPr>
            <p:ph type="title"/>
          </p:nvPr>
        </p:nvSpPr>
        <p:spPr>
          <a:xfrm>
            <a:off x="2716500" y="2904100"/>
            <a:ext cx="3711000" cy="39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69" name="Google Shape;469;p47"/>
          <p:cNvSpPr txBox="1">
            <a:spLocks noGrp="1"/>
          </p:cNvSpPr>
          <p:nvPr>
            <p:ph type="subTitle" idx="1"/>
          </p:nvPr>
        </p:nvSpPr>
        <p:spPr>
          <a:xfrm>
            <a:off x="1986000" y="1750675"/>
            <a:ext cx="5172000" cy="131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0"/>
        <p:cNvGrpSpPr/>
        <p:nvPr/>
      </p:nvGrpSpPr>
      <p:grpSpPr>
        <a:xfrm>
          <a:off x="0" y="0"/>
          <a:ext cx="0" cy="0"/>
          <a:chOff x="0" y="0"/>
          <a:chExt cx="0" cy="0"/>
        </a:xfrm>
      </p:grpSpPr>
      <p:grpSp>
        <p:nvGrpSpPr>
          <p:cNvPr id="471" name="Google Shape;471;p48"/>
          <p:cNvGrpSpPr/>
          <p:nvPr/>
        </p:nvGrpSpPr>
        <p:grpSpPr>
          <a:xfrm>
            <a:off x="-2625958" y="-2071525"/>
            <a:ext cx="13782479" cy="8905482"/>
            <a:chOff x="-2625958" y="-2071525"/>
            <a:chExt cx="13782479" cy="8905482"/>
          </a:xfrm>
        </p:grpSpPr>
        <p:sp>
          <p:nvSpPr>
            <p:cNvPr id="472" name="Google Shape;472;p48"/>
            <p:cNvSpPr/>
            <p:nvPr/>
          </p:nvSpPr>
          <p:spPr>
            <a:xfrm rot="1514233">
              <a:off x="7878011" y="-1639693"/>
              <a:ext cx="2647934" cy="277975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8"/>
            <p:cNvSpPr/>
            <p:nvPr/>
          </p:nvSpPr>
          <p:spPr>
            <a:xfrm rot="1514503">
              <a:off x="-2219652" y="4068093"/>
              <a:ext cx="2230706" cy="24050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8"/>
            <p:cNvSpPr/>
            <p:nvPr/>
          </p:nvSpPr>
          <p:spPr>
            <a:xfrm rot="1514503">
              <a:off x="-1485024" y="3649180"/>
              <a:ext cx="2175201" cy="263742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8"/>
            <p:cNvSpPr/>
            <p:nvPr/>
          </p:nvSpPr>
          <p:spPr>
            <a:xfrm rot="1514503">
              <a:off x="-1806691" y="3576585"/>
              <a:ext cx="2514449" cy="263962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8"/>
            <p:cNvSpPr/>
            <p:nvPr/>
          </p:nvSpPr>
          <p:spPr>
            <a:xfrm rot="1430232">
              <a:off x="8138809" y="-1234074"/>
              <a:ext cx="2327211" cy="2509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p:nvPr/>
          </p:nvSpPr>
          <p:spPr>
            <a:xfrm rot="1430232">
              <a:off x="8428003" y="-1037258"/>
              <a:ext cx="2269306" cy="275152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48"/>
          <p:cNvSpPr txBox="1">
            <a:spLocks noGrp="1"/>
          </p:cNvSpPr>
          <p:nvPr>
            <p:ph type="subTitle" idx="1"/>
          </p:nvPr>
        </p:nvSpPr>
        <p:spPr>
          <a:xfrm>
            <a:off x="1006900" y="1726125"/>
            <a:ext cx="3515100" cy="22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Char char="●"/>
              <a:defRPr/>
            </a:lvl1pPr>
            <a:lvl2pPr lvl="1" rtl="0">
              <a:spcBef>
                <a:spcPts val="100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79" name="Google Shape;479;p48"/>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0"/>
        <p:cNvGrpSpPr/>
        <p:nvPr/>
      </p:nvGrpSpPr>
      <p:grpSpPr>
        <a:xfrm>
          <a:off x="0" y="0"/>
          <a:ext cx="0" cy="0"/>
          <a:chOff x="0" y="0"/>
          <a:chExt cx="0" cy="0"/>
        </a:xfrm>
      </p:grpSpPr>
      <p:sp>
        <p:nvSpPr>
          <p:cNvPr id="481" name="Google Shape;481;p49"/>
          <p:cNvSpPr txBox="1">
            <a:spLocks noGrp="1"/>
          </p:cNvSpPr>
          <p:nvPr>
            <p:ph type="title"/>
          </p:nvPr>
        </p:nvSpPr>
        <p:spPr>
          <a:xfrm>
            <a:off x="865625" y="3880050"/>
            <a:ext cx="5150100" cy="431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900"/>
              <a:buNone/>
              <a:defRPr sz="2400"/>
            </a:lvl1pPr>
            <a:lvl2pPr lvl="1" algn="ctr" rtl="0">
              <a:spcBef>
                <a:spcPts val="0"/>
              </a:spcBef>
              <a:spcAft>
                <a:spcPts val="0"/>
              </a:spcAft>
              <a:buSzPts val="2900"/>
              <a:buNone/>
              <a:defRPr sz="2900"/>
            </a:lvl2pPr>
            <a:lvl3pPr lvl="2" algn="ctr" rtl="0">
              <a:spcBef>
                <a:spcPts val="0"/>
              </a:spcBef>
              <a:spcAft>
                <a:spcPts val="0"/>
              </a:spcAft>
              <a:buSzPts val="2900"/>
              <a:buNone/>
              <a:defRPr sz="2900"/>
            </a:lvl3pPr>
            <a:lvl4pPr lvl="3" algn="ctr" rtl="0">
              <a:spcBef>
                <a:spcPts val="0"/>
              </a:spcBef>
              <a:spcAft>
                <a:spcPts val="0"/>
              </a:spcAft>
              <a:buSzPts val="2900"/>
              <a:buNone/>
              <a:defRPr sz="2900"/>
            </a:lvl4pPr>
            <a:lvl5pPr lvl="4" algn="ctr" rtl="0">
              <a:spcBef>
                <a:spcPts val="0"/>
              </a:spcBef>
              <a:spcAft>
                <a:spcPts val="0"/>
              </a:spcAft>
              <a:buSzPts val="2900"/>
              <a:buNone/>
              <a:defRPr sz="2900"/>
            </a:lvl5pPr>
            <a:lvl6pPr lvl="5" algn="ctr" rtl="0">
              <a:spcBef>
                <a:spcPts val="0"/>
              </a:spcBef>
              <a:spcAft>
                <a:spcPts val="0"/>
              </a:spcAft>
              <a:buSzPts val="2900"/>
              <a:buNone/>
              <a:defRPr sz="2900"/>
            </a:lvl6pPr>
            <a:lvl7pPr lvl="6" algn="ctr" rtl="0">
              <a:spcBef>
                <a:spcPts val="0"/>
              </a:spcBef>
              <a:spcAft>
                <a:spcPts val="0"/>
              </a:spcAft>
              <a:buSzPts val="2900"/>
              <a:buNone/>
              <a:defRPr sz="2900"/>
            </a:lvl7pPr>
            <a:lvl8pPr lvl="7" algn="ctr" rtl="0">
              <a:spcBef>
                <a:spcPts val="0"/>
              </a:spcBef>
              <a:spcAft>
                <a:spcPts val="0"/>
              </a:spcAft>
              <a:buSzPts val="2900"/>
              <a:buNone/>
              <a:defRPr sz="2900"/>
            </a:lvl8pPr>
            <a:lvl9pPr lvl="8" algn="ctr" rtl="0">
              <a:spcBef>
                <a:spcPts val="0"/>
              </a:spcBef>
              <a:spcAft>
                <a:spcPts val="0"/>
              </a:spcAft>
              <a:buSzPts val="2900"/>
              <a:buNone/>
              <a:defRPr sz="2900"/>
            </a:lvl9pPr>
          </a:lstStyle>
          <a:p>
            <a:endParaRPr/>
          </a:p>
        </p:txBody>
      </p:sp>
      <p:grpSp>
        <p:nvGrpSpPr>
          <p:cNvPr id="482" name="Google Shape;482;p49"/>
          <p:cNvGrpSpPr/>
          <p:nvPr/>
        </p:nvGrpSpPr>
        <p:grpSpPr>
          <a:xfrm>
            <a:off x="-2875650" y="-4743981"/>
            <a:ext cx="15551676" cy="13379484"/>
            <a:chOff x="-2875650" y="-4743981"/>
            <a:chExt cx="15551676" cy="13379484"/>
          </a:xfrm>
        </p:grpSpPr>
        <p:grpSp>
          <p:nvGrpSpPr>
            <p:cNvPr id="483" name="Google Shape;483;p49"/>
            <p:cNvGrpSpPr/>
            <p:nvPr/>
          </p:nvGrpSpPr>
          <p:grpSpPr>
            <a:xfrm>
              <a:off x="5914475" y="1761269"/>
              <a:ext cx="6761551" cy="6874234"/>
              <a:chOff x="5663050" y="1538594"/>
              <a:chExt cx="6761551" cy="6874234"/>
            </a:xfrm>
          </p:grpSpPr>
          <p:sp>
            <p:nvSpPr>
              <p:cNvPr id="484" name="Google Shape;484;p49"/>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9"/>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9"/>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49"/>
            <p:cNvGrpSpPr/>
            <p:nvPr/>
          </p:nvGrpSpPr>
          <p:grpSpPr>
            <a:xfrm>
              <a:off x="-2875650" y="-4743981"/>
              <a:ext cx="6761551" cy="6874234"/>
              <a:chOff x="5663050" y="1538594"/>
              <a:chExt cx="6761551" cy="6874234"/>
            </a:xfrm>
          </p:grpSpPr>
          <p:sp>
            <p:nvSpPr>
              <p:cNvPr id="488" name="Google Shape;488;p49"/>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9"/>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9"/>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1"/>
        <p:cNvGrpSpPr/>
        <p:nvPr/>
      </p:nvGrpSpPr>
      <p:grpSpPr>
        <a:xfrm>
          <a:off x="0" y="0"/>
          <a:ext cx="0" cy="0"/>
          <a:chOff x="0" y="0"/>
          <a:chExt cx="0" cy="0"/>
        </a:xfrm>
      </p:grpSpPr>
      <p:grpSp>
        <p:nvGrpSpPr>
          <p:cNvPr id="492" name="Google Shape;492;p50"/>
          <p:cNvGrpSpPr/>
          <p:nvPr/>
        </p:nvGrpSpPr>
        <p:grpSpPr>
          <a:xfrm>
            <a:off x="-585686" y="-1099379"/>
            <a:ext cx="10929760" cy="7352891"/>
            <a:chOff x="-585686" y="-1099379"/>
            <a:chExt cx="10929760" cy="7352891"/>
          </a:xfrm>
        </p:grpSpPr>
        <p:sp>
          <p:nvSpPr>
            <p:cNvPr id="493" name="Google Shape;493;p50"/>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0"/>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0"/>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0"/>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0"/>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0"/>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0"/>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0"/>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50"/>
          <p:cNvSpPr txBox="1">
            <a:spLocks noGrp="1"/>
          </p:cNvSpPr>
          <p:nvPr>
            <p:ph type="title" hasCustomPrompt="1"/>
          </p:nvPr>
        </p:nvSpPr>
        <p:spPr>
          <a:xfrm>
            <a:off x="1021525" y="1691625"/>
            <a:ext cx="7101000" cy="145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02" name="Google Shape;502;p50"/>
          <p:cNvSpPr txBox="1">
            <a:spLocks noGrp="1"/>
          </p:cNvSpPr>
          <p:nvPr>
            <p:ph type="body" idx="1"/>
          </p:nvPr>
        </p:nvSpPr>
        <p:spPr>
          <a:xfrm>
            <a:off x="1021500" y="2999825"/>
            <a:ext cx="7101000" cy="4920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03"/>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504"/>
        <p:cNvGrpSpPr/>
        <p:nvPr/>
      </p:nvGrpSpPr>
      <p:grpSpPr>
        <a:xfrm>
          <a:off x="0" y="0"/>
          <a:ext cx="0" cy="0"/>
          <a:chOff x="0" y="0"/>
          <a:chExt cx="0" cy="0"/>
        </a:xfrm>
      </p:grpSpPr>
      <p:grpSp>
        <p:nvGrpSpPr>
          <p:cNvPr id="505" name="Google Shape;505;p52"/>
          <p:cNvGrpSpPr/>
          <p:nvPr/>
        </p:nvGrpSpPr>
        <p:grpSpPr>
          <a:xfrm>
            <a:off x="-3157403" y="-2327776"/>
            <a:ext cx="14457596" cy="9492188"/>
            <a:chOff x="-3157403" y="-2327776"/>
            <a:chExt cx="14457596" cy="9492188"/>
          </a:xfrm>
        </p:grpSpPr>
        <p:sp>
          <p:nvSpPr>
            <p:cNvPr id="506" name="Google Shape;506;p52"/>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2"/>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2"/>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2"/>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2"/>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2"/>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512"/>
        <p:cNvGrpSpPr/>
        <p:nvPr/>
      </p:nvGrpSpPr>
      <p:grpSpPr>
        <a:xfrm>
          <a:off x="0" y="0"/>
          <a:ext cx="0" cy="0"/>
          <a:chOff x="0" y="0"/>
          <a:chExt cx="0" cy="0"/>
        </a:xfrm>
      </p:grpSpPr>
      <p:sp>
        <p:nvSpPr>
          <p:cNvPr id="513" name="Google Shape;513;p53"/>
          <p:cNvSpPr/>
          <p:nvPr/>
        </p:nvSpPr>
        <p:spPr>
          <a:xfrm rot="-1514360" flipH="1">
            <a:off x="-1463407"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 name="Google Shape;514;p53"/>
          <p:cNvGrpSpPr/>
          <p:nvPr/>
        </p:nvGrpSpPr>
        <p:grpSpPr>
          <a:xfrm>
            <a:off x="6905483" y="3227563"/>
            <a:ext cx="4423513" cy="4265955"/>
            <a:chOff x="6905483" y="3227563"/>
            <a:chExt cx="4423513" cy="4265955"/>
          </a:xfrm>
        </p:grpSpPr>
        <p:sp>
          <p:nvSpPr>
            <p:cNvPr id="515" name="Google Shape;515;p53"/>
            <p:cNvSpPr/>
            <p:nvPr/>
          </p:nvSpPr>
          <p:spPr>
            <a:xfrm rot="6914343">
              <a:off x="7432635" y="4287777"/>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3"/>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3"/>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518;p53"/>
          <p:cNvSpPr/>
          <p:nvPr/>
        </p:nvSpPr>
        <p:spPr>
          <a:xfrm rot="-1430259" flipH="1">
            <a:off x="-139698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3"/>
          <p:cNvSpPr/>
          <p:nvPr/>
        </p:nvSpPr>
        <p:spPr>
          <a:xfrm rot="-1430259" flipH="1">
            <a:off x="-1653489"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20"/>
        <p:cNvGrpSpPr/>
        <p:nvPr/>
      </p:nvGrpSpPr>
      <p:grpSpPr>
        <a:xfrm>
          <a:off x="0" y="0"/>
          <a:ext cx="0" cy="0"/>
          <a:chOff x="0" y="0"/>
          <a:chExt cx="0" cy="0"/>
        </a:xfrm>
      </p:grpSpPr>
      <p:grpSp>
        <p:nvGrpSpPr>
          <p:cNvPr id="521" name="Google Shape;521;p54"/>
          <p:cNvGrpSpPr/>
          <p:nvPr/>
        </p:nvGrpSpPr>
        <p:grpSpPr>
          <a:xfrm>
            <a:off x="-1870949" y="-2015865"/>
            <a:ext cx="12501888" cy="9499587"/>
            <a:chOff x="-1870949" y="-2015865"/>
            <a:chExt cx="12501888" cy="9499587"/>
          </a:xfrm>
        </p:grpSpPr>
        <p:sp>
          <p:nvSpPr>
            <p:cNvPr id="522" name="Google Shape;522;p54"/>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4"/>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4"/>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4"/>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4"/>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4"/>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4"/>
            <p:cNvSpPr/>
            <p:nvPr/>
          </p:nvSpPr>
          <p:spPr>
            <a:xfrm rot="-336564">
              <a:off x="-1374459" y="4490863"/>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4"/>
            <p:cNvSpPr/>
            <p:nvPr/>
          </p:nvSpPr>
          <p:spPr>
            <a:xfrm rot="-336564">
              <a:off x="-1738147" y="4507557"/>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5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531" name="Google Shape;531;p54"/>
          <p:cNvSpPr txBox="1">
            <a:spLocks noGrp="1"/>
          </p:cNvSpPr>
          <p:nvPr>
            <p:ph type="subTitle" idx="1"/>
          </p:nvPr>
        </p:nvSpPr>
        <p:spPr>
          <a:xfrm>
            <a:off x="1573800"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2" name="Google Shape;532;p54"/>
          <p:cNvSpPr txBox="1">
            <a:spLocks noGrp="1"/>
          </p:cNvSpPr>
          <p:nvPr>
            <p:ph type="subTitle" idx="2"/>
          </p:nvPr>
        </p:nvSpPr>
        <p:spPr>
          <a:xfrm>
            <a:off x="1573800"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3" name="Google Shape;533;p54"/>
          <p:cNvSpPr txBox="1">
            <a:spLocks noGrp="1"/>
          </p:cNvSpPr>
          <p:nvPr>
            <p:ph type="title" idx="3" hasCustomPrompt="1"/>
          </p:nvPr>
        </p:nvSpPr>
        <p:spPr>
          <a:xfrm>
            <a:off x="718284"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34" name="Google Shape;534;p54"/>
          <p:cNvSpPr txBox="1">
            <a:spLocks noGrp="1"/>
          </p:cNvSpPr>
          <p:nvPr>
            <p:ph type="subTitle" idx="4"/>
          </p:nvPr>
        </p:nvSpPr>
        <p:spPr>
          <a:xfrm>
            <a:off x="1573800"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5" name="Google Shape;535;p54"/>
          <p:cNvSpPr txBox="1">
            <a:spLocks noGrp="1"/>
          </p:cNvSpPr>
          <p:nvPr>
            <p:ph type="subTitle" idx="5"/>
          </p:nvPr>
        </p:nvSpPr>
        <p:spPr>
          <a:xfrm>
            <a:off x="1573800"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6" name="Google Shape;536;p54"/>
          <p:cNvSpPr txBox="1">
            <a:spLocks noGrp="1"/>
          </p:cNvSpPr>
          <p:nvPr>
            <p:ph type="title" idx="6" hasCustomPrompt="1"/>
          </p:nvPr>
        </p:nvSpPr>
        <p:spPr>
          <a:xfrm>
            <a:off x="718284"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37" name="Google Shape;537;p54"/>
          <p:cNvSpPr txBox="1">
            <a:spLocks noGrp="1"/>
          </p:cNvSpPr>
          <p:nvPr>
            <p:ph type="subTitle" idx="7"/>
          </p:nvPr>
        </p:nvSpPr>
        <p:spPr>
          <a:xfrm>
            <a:off x="1573800"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8" name="Google Shape;538;p54"/>
          <p:cNvSpPr txBox="1">
            <a:spLocks noGrp="1"/>
          </p:cNvSpPr>
          <p:nvPr>
            <p:ph type="subTitle" idx="8"/>
          </p:nvPr>
        </p:nvSpPr>
        <p:spPr>
          <a:xfrm>
            <a:off x="1573800"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9" name="Google Shape;539;p54"/>
          <p:cNvSpPr txBox="1">
            <a:spLocks noGrp="1"/>
          </p:cNvSpPr>
          <p:nvPr>
            <p:ph type="title" idx="9" hasCustomPrompt="1"/>
          </p:nvPr>
        </p:nvSpPr>
        <p:spPr>
          <a:xfrm>
            <a:off x="718284"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40" name="Google Shape;540;p54"/>
          <p:cNvSpPr txBox="1">
            <a:spLocks noGrp="1"/>
          </p:cNvSpPr>
          <p:nvPr>
            <p:ph type="subTitle" idx="13"/>
          </p:nvPr>
        </p:nvSpPr>
        <p:spPr>
          <a:xfrm>
            <a:off x="5261925"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1" name="Google Shape;541;p54"/>
          <p:cNvSpPr txBox="1">
            <a:spLocks noGrp="1"/>
          </p:cNvSpPr>
          <p:nvPr>
            <p:ph type="subTitle" idx="14"/>
          </p:nvPr>
        </p:nvSpPr>
        <p:spPr>
          <a:xfrm>
            <a:off x="5261925"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2" name="Google Shape;542;p54"/>
          <p:cNvSpPr txBox="1">
            <a:spLocks noGrp="1"/>
          </p:cNvSpPr>
          <p:nvPr>
            <p:ph type="title" idx="15" hasCustomPrompt="1"/>
          </p:nvPr>
        </p:nvSpPr>
        <p:spPr>
          <a:xfrm>
            <a:off x="4406409"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43" name="Google Shape;543;p54"/>
          <p:cNvSpPr txBox="1">
            <a:spLocks noGrp="1"/>
          </p:cNvSpPr>
          <p:nvPr>
            <p:ph type="subTitle" idx="16"/>
          </p:nvPr>
        </p:nvSpPr>
        <p:spPr>
          <a:xfrm>
            <a:off x="5261925"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4" name="Google Shape;544;p54"/>
          <p:cNvSpPr txBox="1">
            <a:spLocks noGrp="1"/>
          </p:cNvSpPr>
          <p:nvPr>
            <p:ph type="subTitle" idx="17"/>
          </p:nvPr>
        </p:nvSpPr>
        <p:spPr>
          <a:xfrm>
            <a:off x="5261925"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5" name="Google Shape;545;p54"/>
          <p:cNvSpPr txBox="1">
            <a:spLocks noGrp="1"/>
          </p:cNvSpPr>
          <p:nvPr>
            <p:ph type="title" idx="18" hasCustomPrompt="1"/>
          </p:nvPr>
        </p:nvSpPr>
        <p:spPr>
          <a:xfrm>
            <a:off x="4406409"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46" name="Google Shape;546;p54"/>
          <p:cNvSpPr txBox="1">
            <a:spLocks noGrp="1"/>
          </p:cNvSpPr>
          <p:nvPr>
            <p:ph type="subTitle" idx="19"/>
          </p:nvPr>
        </p:nvSpPr>
        <p:spPr>
          <a:xfrm>
            <a:off x="5261925"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7" name="Google Shape;547;p54"/>
          <p:cNvSpPr txBox="1">
            <a:spLocks noGrp="1"/>
          </p:cNvSpPr>
          <p:nvPr>
            <p:ph type="subTitle" idx="20"/>
          </p:nvPr>
        </p:nvSpPr>
        <p:spPr>
          <a:xfrm>
            <a:off x="5261925"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8" name="Google Shape;548;p54"/>
          <p:cNvSpPr txBox="1">
            <a:spLocks noGrp="1"/>
          </p:cNvSpPr>
          <p:nvPr>
            <p:ph type="title" idx="21" hasCustomPrompt="1"/>
          </p:nvPr>
        </p:nvSpPr>
        <p:spPr>
          <a:xfrm>
            <a:off x="4406409"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549"/>
        <p:cNvGrpSpPr/>
        <p:nvPr/>
      </p:nvGrpSpPr>
      <p:grpSpPr>
        <a:xfrm>
          <a:off x="0" y="0"/>
          <a:ext cx="0" cy="0"/>
          <a:chOff x="0" y="0"/>
          <a:chExt cx="0" cy="0"/>
        </a:xfrm>
      </p:grpSpPr>
      <p:grpSp>
        <p:nvGrpSpPr>
          <p:cNvPr id="550" name="Google Shape;550;p55"/>
          <p:cNvGrpSpPr/>
          <p:nvPr/>
        </p:nvGrpSpPr>
        <p:grpSpPr>
          <a:xfrm>
            <a:off x="-2027980" y="-2596320"/>
            <a:ext cx="14549688" cy="10668394"/>
            <a:chOff x="-2027980" y="-2596320"/>
            <a:chExt cx="14549688" cy="10668394"/>
          </a:xfrm>
        </p:grpSpPr>
        <p:grpSp>
          <p:nvGrpSpPr>
            <p:cNvPr id="551" name="Google Shape;551;p55"/>
            <p:cNvGrpSpPr/>
            <p:nvPr/>
          </p:nvGrpSpPr>
          <p:grpSpPr>
            <a:xfrm rot="2219984">
              <a:off x="-1194691" y="3296805"/>
              <a:ext cx="3796561" cy="4039571"/>
              <a:chOff x="7558301" y="3163860"/>
              <a:chExt cx="3072638" cy="3269311"/>
            </a:xfrm>
          </p:grpSpPr>
          <p:sp>
            <p:nvSpPr>
              <p:cNvPr id="552" name="Google Shape;552;p55"/>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5"/>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5"/>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55"/>
            <p:cNvGrpSpPr/>
            <p:nvPr/>
          </p:nvGrpSpPr>
          <p:grpSpPr>
            <a:xfrm rot="2219984">
              <a:off x="7891859" y="-1860620"/>
              <a:ext cx="3796561" cy="4039571"/>
              <a:chOff x="7558301" y="3163860"/>
              <a:chExt cx="3072638" cy="3269311"/>
            </a:xfrm>
          </p:grpSpPr>
          <p:sp>
            <p:nvSpPr>
              <p:cNvPr id="556" name="Google Shape;556;p55"/>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5"/>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5"/>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9" name="Google Shape;559;p55"/>
          <p:cNvSpPr txBox="1">
            <a:spLocks noGrp="1"/>
          </p:cNvSpPr>
          <p:nvPr>
            <p:ph type="subTitle" idx="1"/>
          </p:nvPr>
        </p:nvSpPr>
        <p:spPr>
          <a:xfrm>
            <a:off x="33974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0" name="Google Shape;560;p55"/>
          <p:cNvSpPr txBox="1">
            <a:spLocks noGrp="1"/>
          </p:cNvSpPr>
          <p:nvPr>
            <p:ph type="subTitle" idx="2"/>
          </p:nvPr>
        </p:nvSpPr>
        <p:spPr>
          <a:xfrm>
            <a:off x="33974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1" name="Google Shape;561;p55"/>
          <p:cNvSpPr txBox="1">
            <a:spLocks noGrp="1"/>
          </p:cNvSpPr>
          <p:nvPr>
            <p:ph type="subTitle" idx="3"/>
          </p:nvPr>
        </p:nvSpPr>
        <p:spPr>
          <a:xfrm>
            <a:off x="8198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2" name="Google Shape;562;p55"/>
          <p:cNvSpPr txBox="1">
            <a:spLocks noGrp="1"/>
          </p:cNvSpPr>
          <p:nvPr>
            <p:ph type="subTitle" idx="4"/>
          </p:nvPr>
        </p:nvSpPr>
        <p:spPr>
          <a:xfrm>
            <a:off x="8198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3" name="Google Shape;563;p55"/>
          <p:cNvSpPr txBox="1">
            <a:spLocks noGrp="1"/>
          </p:cNvSpPr>
          <p:nvPr>
            <p:ph type="subTitle" idx="5"/>
          </p:nvPr>
        </p:nvSpPr>
        <p:spPr>
          <a:xfrm>
            <a:off x="59750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4" name="Google Shape;564;p55"/>
          <p:cNvSpPr txBox="1">
            <a:spLocks noGrp="1"/>
          </p:cNvSpPr>
          <p:nvPr>
            <p:ph type="subTitle" idx="6"/>
          </p:nvPr>
        </p:nvSpPr>
        <p:spPr>
          <a:xfrm>
            <a:off x="59750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5" name="Google Shape;565;p5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566"/>
        <p:cNvGrpSpPr/>
        <p:nvPr/>
      </p:nvGrpSpPr>
      <p:grpSpPr>
        <a:xfrm>
          <a:off x="0" y="0"/>
          <a:ext cx="0" cy="0"/>
          <a:chOff x="0" y="0"/>
          <a:chExt cx="0" cy="0"/>
        </a:xfrm>
      </p:grpSpPr>
      <p:grpSp>
        <p:nvGrpSpPr>
          <p:cNvPr id="567" name="Google Shape;567;p56"/>
          <p:cNvGrpSpPr/>
          <p:nvPr/>
        </p:nvGrpSpPr>
        <p:grpSpPr>
          <a:xfrm>
            <a:off x="-3621963" y="-1003613"/>
            <a:ext cx="14748864" cy="9515698"/>
            <a:chOff x="-3621963" y="-1003613"/>
            <a:chExt cx="14748864" cy="9515698"/>
          </a:xfrm>
        </p:grpSpPr>
        <p:sp>
          <p:nvSpPr>
            <p:cNvPr id="568" name="Google Shape;568;p56"/>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6"/>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6"/>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6"/>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6"/>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6"/>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5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575" name="Google Shape;575;p56"/>
          <p:cNvSpPr txBox="1">
            <a:spLocks noGrp="1"/>
          </p:cNvSpPr>
          <p:nvPr>
            <p:ph type="subTitle" idx="1"/>
          </p:nvPr>
        </p:nvSpPr>
        <p:spPr>
          <a:xfrm>
            <a:off x="2117675" y="1629800"/>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6" name="Google Shape;576;p56"/>
          <p:cNvSpPr txBox="1">
            <a:spLocks noGrp="1"/>
          </p:cNvSpPr>
          <p:nvPr>
            <p:ph type="subTitle" idx="2"/>
          </p:nvPr>
        </p:nvSpPr>
        <p:spPr>
          <a:xfrm>
            <a:off x="2117675" y="1823228"/>
            <a:ext cx="2200200" cy="8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7" name="Google Shape;577;p56"/>
          <p:cNvSpPr txBox="1">
            <a:spLocks noGrp="1"/>
          </p:cNvSpPr>
          <p:nvPr>
            <p:ph type="subTitle" idx="3"/>
          </p:nvPr>
        </p:nvSpPr>
        <p:spPr>
          <a:xfrm>
            <a:off x="2117675" y="3087973"/>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8" name="Google Shape;578;p56"/>
          <p:cNvSpPr txBox="1">
            <a:spLocks noGrp="1"/>
          </p:cNvSpPr>
          <p:nvPr>
            <p:ph type="subTitle" idx="4"/>
          </p:nvPr>
        </p:nvSpPr>
        <p:spPr>
          <a:xfrm>
            <a:off x="2117675" y="3281401"/>
            <a:ext cx="2200200" cy="8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9" name="Google Shape;579;p56"/>
          <p:cNvSpPr txBox="1">
            <a:spLocks noGrp="1"/>
          </p:cNvSpPr>
          <p:nvPr>
            <p:ph type="subTitle" idx="5"/>
          </p:nvPr>
        </p:nvSpPr>
        <p:spPr>
          <a:xfrm>
            <a:off x="4825925" y="1629800"/>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580" name="Google Shape;580;p56"/>
          <p:cNvSpPr txBox="1">
            <a:spLocks noGrp="1"/>
          </p:cNvSpPr>
          <p:nvPr>
            <p:ph type="subTitle" idx="6"/>
          </p:nvPr>
        </p:nvSpPr>
        <p:spPr>
          <a:xfrm>
            <a:off x="4825925" y="1823228"/>
            <a:ext cx="2200200" cy="80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581" name="Google Shape;581;p56"/>
          <p:cNvSpPr txBox="1">
            <a:spLocks noGrp="1"/>
          </p:cNvSpPr>
          <p:nvPr>
            <p:ph type="subTitle" idx="7"/>
          </p:nvPr>
        </p:nvSpPr>
        <p:spPr>
          <a:xfrm>
            <a:off x="4825925" y="3087973"/>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582" name="Google Shape;582;p56"/>
          <p:cNvSpPr txBox="1">
            <a:spLocks noGrp="1"/>
          </p:cNvSpPr>
          <p:nvPr>
            <p:ph type="subTitle" idx="8"/>
          </p:nvPr>
        </p:nvSpPr>
        <p:spPr>
          <a:xfrm>
            <a:off x="4825925" y="3281401"/>
            <a:ext cx="2200200" cy="80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right">
  <p:cSld name="CUSTOM_2">
    <p:spTree>
      <p:nvGrpSpPr>
        <p:cNvPr id="1" name="Shape 583"/>
        <p:cNvGrpSpPr/>
        <p:nvPr/>
      </p:nvGrpSpPr>
      <p:grpSpPr>
        <a:xfrm>
          <a:off x="0" y="0"/>
          <a:ext cx="0" cy="0"/>
          <a:chOff x="0" y="0"/>
          <a:chExt cx="0" cy="0"/>
        </a:xfrm>
      </p:grpSpPr>
      <p:sp>
        <p:nvSpPr>
          <p:cNvPr id="584" name="Google Shape;584;p57"/>
          <p:cNvSpPr txBox="1">
            <a:spLocks noGrp="1"/>
          </p:cNvSpPr>
          <p:nvPr>
            <p:ph type="title"/>
          </p:nvPr>
        </p:nvSpPr>
        <p:spPr>
          <a:xfrm>
            <a:off x="543972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585" name="Google Shape;585;p57"/>
          <p:cNvGrpSpPr/>
          <p:nvPr/>
        </p:nvGrpSpPr>
        <p:grpSpPr>
          <a:xfrm flipH="1">
            <a:off x="-1967333" y="-2924127"/>
            <a:ext cx="5436706" cy="5991674"/>
            <a:chOff x="5129250" y="-2537327"/>
            <a:chExt cx="5436706" cy="5991674"/>
          </a:xfrm>
        </p:grpSpPr>
        <p:sp>
          <p:nvSpPr>
            <p:cNvPr id="586" name="Google Shape;586;p57"/>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7"/>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7"/>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57"/>
          <p:cNvGrpSpPr/>
          <p:nvPr/>
        </p:nvGrpSpPr>
        <p:grpSpPr>
          <a:xfrm flipH="1">
            <a:off x="3951018" y="2219348"/>
            <a:ext cx="5773513" cy="5606870"/>
            <a:chOff x="-2896958" y="1534023"/>
            <a:chExt cx="5773513" cy="5606870"/>
          </a:xfrm>
        </p:grpSpPr>
        <p:sp>
          <p:nvSpPr>
            <p:cNvPr id="590" name="Google Shape;590;p57"/>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7"/>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7"/>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57"/>
          <p:cNvSpPr txBox="1">
            <a:spLocks noGrp="1"/>
          </p:cNvSpPr>
          <p:nvPr>
            <p:ph type="subTitle" idx="1"/>
          </p:nvPr>
        </p:nvSpPr>
        <p:spPr>
          <a:xfrm>
            <a:off x="5232875"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ext left">
  <p:cSld name="CUSTOM_2_1">
    <p:spTree>
      <p:nvGrpSpPr>
        <p:cNvPr id="1" name="Shape 594"/>
        <p:cNvGrpSpPr/>
        <p:nvPr/>
      </p:nvGrpSpPr>
      <p:grpSpPr>
        <a:xfrm>
          <a:off x="0" y="0"/>
          <a:ext cx="0" cy="0"/>
          <a:chOff x="0" y="0"/>
          <a:chExt cx="0" cy="0"/>
        </a:xfrm>
      </p:grpSpPr>
      <p:sp>
        <p:nvSpPr>
          <p:cNvPr id="595" name="Google Shape;595;p58"/>
          <p:cNvSpPr txBox="1">
            <a:spLocks noGrp="1"/>
          </p:cNvSpPr>
          <p:nvPr>
            <p:ph type="title"/>
          </p:nvPr>
        </p:nvSpPr>
        <p:spPr>
          <a:xfrm>
            <a:off x="87257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596" name="Google Shape;596;p58"/>
          <p:cNvGrpSpPr/>
          <p:nvPr/>
        </p:nvGrpSpPr>
        <p:grpSpPr>
          <a:xfrm>
            <a:off x="4912189" y="-2543127"/>
            <a:ext cx="5436706" cy="5991674"/>
            <a:chOff x="5129250" y="-2537327"/>
            <a:chExt cx="5436706" cy="5991674"/>
          </a:xfrm>
        </p:grpSpPr>
        <p:sp>
          <p:nvSpPr>
            <p:cNvPr id="597" name="Google Shape;597;p58"/>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8"/>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8"/>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58"/>
          <p:cNvGrpSpPr/>
          <p:nvPr/>
        </p:nvGrpSpPr>
        <p:grpSpPr>
          <a:xfrm>
            <a:off x="-1412384" y="2219348"/>
            <a:ext cx="5773513" cy="5606870"/>
            <a:chOff x="-2896958" y="1534023"/>
            <a:chExt cx="5773513" cy="5606870"/>
          </a:xfrm>
        </p:grpSpPr>
        <p:sp>
          <p:nvSpPr>
            <p:cNvPr id="601" name="Google Shape;601;p58"/>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8"/>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8"/>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58"/>
          <p:cNvSpPr txBox="1">
            <a:spLocks noGrp="1"/>
          </p:cNvSpPr>
          <p:nvPr>
            <p:ph type="subTitle" idx="1"/>
          </p:nvPr>
        </p:nvSpPr>
        <p:spPr>
          <a:xfrm>
            <a:off x="665726"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605"/>
        <p:cNvGrpSpPr/>
        <p:nvPr/>
      </p:nvGrpSpPr>
      <p:grpSpPr>
        <a:xfrm>
          <a:off x="0" y="0"/>
          <a:ext cx="0" cy="0"/>
          <a:chOff x="0" y="0"/>
          <a:chExt cx="0" cy="0"/>
        </a:xfrm>
      </p:grpSpPr>
      <p:sp>
        <p:nvSpPr>
          <p:cNvPr id="606" name="Google Shape;606;p5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607" name="Google Shape;607;p59"/>
          <p:cNvGrpSpPr/>
          <p:nvPr/>
        </p:nvGrpSpPr>
        <p:grpSpPr>
          <a:xfrm>
            <a:off x="-3621963" y="-1003613"/>
            <a:ext cx="14748864" cy="9515698"/>
            <a:chOff x="-3621963" y="-1003613"/>
            <a:chExt cx="14748864" cy="9515698"/>
          </a:xfrm>
        </p:grpSpPr>
        <p:sp>
          <p:nvSpPr>
            <p:cNvPr id="608" name="Google Shape;608;p59"/>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9"/>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9"/>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9"/>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9"/>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9"/>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long text">
  <p:cSld name="CUSTOM_3">
    <p:spTree>
      <p:nvGrpSpPr>
        <p:cNvPr id="1" name="Shape 614"/>
        <p:cNvGrpSpPr/>
        <p:nvPr/>
      </p:nvGrpSpPr>
      <p:grpSpPr>
        <a:xfrm>
          <a:off x="0" y="0"/>
          <a:ext cx="0" cy="0"/>
          <a:chOff x="0" y="0"/>
          <a:chExt cx="0" cy="0"/>
        </a:xfrm>
      </p:grpSpPr>
      <p:grpSp>
        <p:nvGrpSpPr>
          <p:cNvPr id="615" name="Google Shape;615;p60"/>
          <p:cNvGrpSpPr/>
          <p:nvPr/>
        </p:nvGrpSpPr>
        <p:grpSpPr>
          <a:xfrm>
            <a:off x="-2134953" y="-2232526"/>
            <a:ext cx="13005666" cy="9144743"/>
            <a:chOff x="-2134953" y="-2232526"/>
            <a:chExt cx="13005666" cy="9144743"/>
          </a:xfrm>
        </p:grpSpPr>
        <p:sp>
          <p:nvSpPr>
            <p:cNvPr id="616" name="Google Shape;616;p60"/>
            <p:cNvSpPr/>
            <p:nvPr/>
          </p:nvSpPr>
          <p:spPr>
            <a:xfrm rot="1514180">
              <a:off x="7764459" y="-1823388"/>
              <a:ext cx="2508827" cy="263372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0"/>
            <p:cNvSpPr/>
            <p:nvPr/>
          </p:nvSpPr>
          <p:spPr>
            <a:xfrm rot="1514383">
              <a:off x="-1786388" y="4539304"/>
              <a:ext cx="1913798" cy="206337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0"/>
            <p:cNvSpPr/>
            <p:nvPr/>
          </p:nvSpPr>
          <p:spPr>
            <a:xfrm rot="1514383">
              <a:off x="-1156102" y="4179892"/>
              <a:ext cx="1866179" cy="226273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0"/>
            <p:cNvSpPr/>
            <p:nvPr/>
          </p:nvSpPr>
          <p:spPr>
            <a:xfrm rot="1514383">
              <a:off x="-1432077" y="4117600"/>
              <a:ext cx="2157231" cy="22646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0"/>
            <p:cNvSpPr/>
            <p:nvPr/>
          </p:nvSpPr>
          <p:spPr>
            <a:xfrm rot="1430415">
              <a:off x="8011433" y="-1439033"/>
              <a:ext cx="2205009" cy="237735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0"/>
            <p:cNvSpPr/>
            <p:nvPr/>
          </p:nvSpPr>
          <p:spPr>
            <a:xfrm rot="1430415">
              <a:off x="8285431" y="-1252560"/>
              <a:ext cx="2150144" cy="260704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 name="Google Shape;622;p60"/>
          <p:cNvSpPr txBox="1">
            <a:spLocks noGrp="1"/>
          </p:cNvSpPr>
          <p:nvPr>
            <p:ph type="subTitle" idx="1"/>
          </p:nvPr>
        </p:nvSpPr>
        <p:spPr>
          <a:xfrm>
            <a:off x="625650" y="1048041"/>
            <a:ext cx="7689900" cy="3528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1200"/>
              <a:buFont typeface="Livvic"/>
              <a:buAutoNum type="arabicPeriod"/>
              <a:defRPr sz="1200"/>
            </a:lvl1pPr>
            <a:lvl2pPr lvl="1" rtl="0">
              <a:spcBef>
                <a:spcPts val="0"/>
              </a:spcBef>
              <a:spcAft>
                <a:spcPts val="0"/>
              </a:spcAft>
              <a:buClr>
                <a:srgbClr val="434343"/>
              </a:buClr>
              <a:buSzPts val="1200"/>
              <a:buFont typeface="Roboto Condensed Light"/>
              <a:buAutoNum type="alphaLcPeriod"/>
              <a:defRPr/>
            </a:lvl2pPr>
            <a:lvl3pPr lvl="2" rtl="0">
              <a:spcBef>
                <a:spcPts val="0"/>
              </a:spcBef>
              <a:spcAft>
                <a:spcPts val="0"/>
              </a:spcAft>
              <a:buClr>
                <a:srgbClr val="434343"/>
              </a:buClr>
              <a:buSzPts val="1200"/>
              <a:buFont typeface="Roboto Condensed Light"/>
              <a:buAutoNum type="romanLcPeriod"/>
              <a:defRPr/>
            </a:lvl3pPr>
            <a:lvl4pPr lvl="3" rtl="0">
              <a:spcBef>
                <a:spcPts val="0"/>
              </a:spcBef>
              <a:spcAft>
                <a:spcPts val="0"/>
              </a:spcAft>
              <a:buClr>
                <a:srgbClr val="434343"/>
              </a:buClr>
              <a:buSzPts val="1200"/>
              <a:buFont typeface="Roboto Condensed Light"/>
              <a:buAutoNum type="arabicPeriod"/>
              <a:defRPr/>
            </a:lvl4pPr>
            <a:lvl5pPr lvl="4" rtl="0">
              <a:spcBef>
                <a:spcPts val="0"/>
              </a:spcBef>
              <a:spcAft>
                <a:spcPts val="0"/>
              </a:spcAft>
              <a:buClr>
                <a:srgbClr val="434343"/>
              </a:buClr>
              <a:buSzPts val="1200"/>
              <a:buFont typeface="Roboto Condensed Light"/>
              <a:buAutoNum type="alphaLcPeriod"/>
              <a:defRPr/>
            </a:lvl5pPr>
            <a:lvl6pPr lvl="5" rtl="0">
              <a:spcBef>
                <a:spcPts val="0"/>
              </a:spcBef>
              <a:spcAft>
                <a:spcPts val="0"/>
              </a:spcAft>
              <a:buClr>
                <a:srgbClr val="434343"/>
              </a:buClr>
              <a:buSzPts val="1200"/>
              <a:buFont typeface="Roboto Condensed Light"/>
              <a:buAutoNum type="romanLcPeriod"/>
              <a:defRPr/>
            </a:lvl6pPr>
            <a:lvl7pPr lvl="6" rtl="0">
              <a:spcBef>
                <a:spcPts val="0"/>
              </a:spcBef>
              <a:spcAft>
                <a:spcPts val="0"/>
              </a:spcAft>
              <a:buClr>
                <a:srgbClr val="434343"/>
              </a:buClr>
              <a:buSzPts val="1200"/>
              <a:buFont typeface="Roboto Condensed Light"/>
              <a:buAutoNum type="arabicPeriod"/>
              <a:defRPr/>
            </a:lvl7pPr>
            <a:lvl8pPr lvl="7" rtl="0">
              <a:spcBef>
                <a:spcPts val="0"/>
              </a:spcBef>
              <a:spcAft>
                <a:spcPts val="0"/>
              </a:spcAft>
              <a:buClr>
                <a:srgbClr val="434343"/>
              </a:buClr>
              <a:buSzPts val="1200"/>
              <a:buFont typeface="Roboto Condensed Light"/>
              <a:buAutoNum type="alphaLcPeriod"/>
              <a:defRPr/>
            </a:lvl8pPr>
            <a:lvl9pPr lvl="8" rtl="0">
              <a:spcBef>
                <a:spcPts val="0"/>
              </a:spcBef>
              <a:spcAft>
                <a:spcPts val="0"/>
              </a:spcAft>
              <a:buClr>
                <a:srgbClr val="434343"/>
              </a:buClr>
              <a:buSzPts val="1200"/>
              <a:buFont typeface="Roboto Condensed Light"/>
              <a:buAutoNum type="romanLcPeriod"/>
              <a:defRPr/>
            </a:lvl9pPr>
          </a:lstStyle>
          <a:p>
            <a:endParaRPr/>
          </a:p>
        </p:txBody>
      </p:sp>
      <p:sp>
        <p:nvSpPr>
          <p:cNvPr id="623" name="Google Shape;623;p6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echnological app">
  <p:cSld name="CUSTOM_4">
    <p:spTree>
      <p:nvGrpSpPr>
        <p:cNvPr id="1" name="Shape 624"/>
        <p:cNvGrpSpPr/>
        <p:nvPr/>
      </p:nvGrpSpPr>
      <p:grpSpPr>
        <a:xfrm>
          <a:off x="0" y="0"/>
          <a:ext cx="0" cy="0"/>
          <a:chOff x="0" y="0"/>
          <a:chExt cx="0" cy="0"/>
        </a:xfrm>
      </p:grpSpPr>
      <p:grpSp>
        <p:nvGrpSpPr>
          <p:cNvPr id="625" name="Google Shape;625;p61"/>
          <p:cNvGrpSpPr/>
          <p:nvPr/>
        </p:nvGrpSpPr>
        <p:grpSpPr>
          <a:xfrm>
            <a:off x="-3075157" y="-3061151"/>
            <a:ext cx="15800562" cy="10202043"/>
            <a:chOff x="-3075157" y="-3061151"/>
            <a:chExt cx="15800562" cy="10202043"/>
          </a:xfrm>
        </p:grpSpPr>
        <p:sp>
          <p:nvSpPr>
            <p:cNvPr id="626" name="Google Shape;626;p61"/>
            <p:cNvSpPr/>
            <p:nvPr/>
          </p:nvSpPr>
          <p:spPr>
            <a:xfrm rot="6014436">
              <a:off x="-2080991" y="-2828732"/>
              <a:ext cx="3844166" cy="4035538"/>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1"/>
            <p:cNvSpPr/>
            <p:nvPr/>
          </p:nvSpPr>
          <p:spPr>
            <a:xfrm rot="-1514338" flipH="1">
              <a:off x="8693921"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1"/>
            <p:cNvSpPr/>
            <p:nvPr/>
          </p:nvSpPr>
          <p:spPr>
            <a:xfrm rot="-1514338" flipH="1">
              <a:off x="7655649"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1"/>
            <p:cNvSpPr/>
            <p:nvPr/>
          </p:nvSpPr>
          <p:spPr>
            <a:xfrm rot="-1514338" flipH="1">
              <a:off x="7628768"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1"/>
            <p:cNvSpPr/>
            <p:nvPr/>
          </p:nvSpPr>
          <p:spPr>
            <a:xfrm rot="5930292">
              <a:off x="-2189566" y="-2389777"/>
              <a:ext cx="3378681" cy="36427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1"/>
            <p:cNvSpPr/>
            <p:nvPr/>
          </p:nvSpPr>
          <p:spPr>
            <a:xfrm rot="5930292">
              <a:off x="-2495725" y="-2081314"/>
              <a:ext cx="3294613" cy="399471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 name="Google Shape;632;p61"/>
          <p:cNvSpPr txBox="1">
            <a:spLocks noGrp="1"/>
          </p:cNvSpPr>
          <p:nvPr>
            <p:ph type="subTitle" idx="1"/>
          </p:nvPr>
        </p:nvSpPr>
        <p:spPr>
          <a:xfrm>
            <a:off x="1116488" y="2036100"/>
            <a:ext cx="2727900" cy="1680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3" name="Google Shape;633;p61"/>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description">
  <p:cSld name="CUSTOM_5">
    <p:spTree>
      <p:nvGrpSpPr>
        <p:cNvPr id="1" name="Shape 634"/>
        <p:cNvGrpSpPr/>
        <p:nvPr/>
      </p:nvGrpSpPr>
      <p:grpSpPr>
        <a:xfrm>
          <a:off x="0" y="0"/>
          <a:ext cx="0" cy="0"/>
          <a:chOff x="0" y="0"/>
          <a:chExt cx="0" cy="0"/>
        </a:xfrm>
      </p:grpSpPr>
      <p:grpSp>
        <p:nvGrpSpPr>
          <p:cNvPr id="635" name="Google Shape;635;p62"/>
          <p:cNvGrpSpPr/>
          <p:nvPr/>
        </p:nvGrpSpPr>
        <p:grpSpPr>
          <a:xfrm>
            <a:off x="-3100002" y="-1641977"/>
            <a:ext cx="15032909" cy="8840158"/>
            <a:chOff x="-3100002" y="-1641977"/>
            <a:chExt cx="15032909" cy="8840158"/>
          </a:xfrm>
        </p:grpSpPr>
        <p:sp>
          <p:nvSpPr>
            <p:cNvPr id="636" name="Google Shape;636;p62"/>
            <p:cNvSpPr/>
            <p:nvPr/>
          </p:nvSpPr>
          <p:spPr>
            <a:xfrm rot="1514338">
              <a:off x="7173076" y="-101503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2"/>
            <p:cNvSpPr/>
            <p:nvPr/>
          </p:nvSpPr>
          <p:spPr>
            <a:xfrm rot="-8385681">
              <a:off x="-1067073" y="2244669"/>
              <a:ext cx="3410414" cy="367697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2"/>
            <p:cNvSpPr/>
            <p:nvPr/>
          </p:nvSpPr>
          <p:spPr>
            <a:xfrm rot="-8385681">
              <a:off x="-2188305" y="2234378"/>
              <a:ext cx="3325556" cy="403223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2"/>
            <p:cNvSpPr/>
            <p:nvPr/>
          </p:nvSpPr>
          <p:spPr>
            <a:xfrm rot="-8385681">
              <a:off x="-2251408" y="2398451"/>
              <a:ext cx="3844216" cy="403559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2"/>
            <p:cNvSpPr/>
            <p:nvPr/>
          </p:nvSpPr>
          <p:spPr>
            <a:xfrm rot="1430265">
              <a:off x="7551712" y="-42615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2"/>
            <p:cNvSpPr/>
            <p:nvPr/>
          </p:nvSpPr>
          <p:spPr>
            <a:xfrm rot="1430265">
              <a:off x="7971561" y="-14041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 name="Google Shape;642;p62"/>
          <p:cNvSpPr txBox="1">
            <a:spLocks noGrp="1"/>
          </p:cNvSpPr>
          <p:nvPr>
            <p:ph type="subTitle" idx="1"/>
          </p:nvPr>
        </p:nvSpPr>
        <p:spPr>
          <a:xfrm>
            <a:off x="3335425" y="1786125"/>
            <a:ext cx="2473200" cy="15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3" name="Google Shape;643;p6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644"/>
        <p:cNvGrpSpPr/>
        <p:nvPr/>
      </p:nvGrpSpPr>
      <p:grpSpPr>
        <a:xfrm>
          <a:off x="0" y="0"/>
          <a:ext cx="0" cy="0"/>
          <a:chOff x="0" y="0"/>
          <a:chExt cx="0" cy="0"/>
        </a:xfrm>
      </p:grpSpPr>
      <p:sp>
        <p:nvSpPr>
          <p:cNvPr id="645" name="Google Shape;645;p63"/>
          <p:cNvSpPr txBox="1">
            <a:spLocks noGrp="1"/>
          </p:cNvSpPr>
          <p:nvPr>
            <p:ph type="subTitle" idx="1"/>
          </p:nvPr>
        </p:nvSpPr>
        <p:spPr>
          <a:xfrm>
            <a:off x="33974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6" name="Google Shape;646;p63"/>
          <p:cNvSpPr txBox="1">
            <a:spLocks noGrp="1"/>
          </p:cNvSpPr>
          <p:nvPr>
            <p:ph type="subTitle" idx="2"/>
          </p:nvPr>
        </p:nvSpPr>
        <p:spPr>
          <a:xfrm>
            <a:off x="33974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7" name="Google Shape;647;p63"/>
          <p:cNvSpPr txBox="1">
            <a:spLocks noGrp="1"/>
          </p:cNvSpPr>
          <p:nvPr>
            <p:ph type="subTitle" idx="3"/>
          </p:nvPr>
        </p:nvSpPr>
        <p:spPr>
          <a:xfrm>
            <a:off x="8198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8" name="Google Shape;648;p63"/>
          <p:cNvSpPr txBox="1">
            <a:spLocks noGrp="1"/>
          </p:cNvSpPr>
          <p:nvPr>
            <p:ph type="subTitle" idx="4"/>
          </p:nvPr>
        </p:nvSpPr>
        <p:spPr>
          <a:xfrm>
            <a:off x="8198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9" name="Google Shape;649;p63"/>
          <p:cNvSpPr txBox="1">
            <a:spLocks noGrp="1"/>
          </p:cNvSpPr>
          <p:nvPr>
            <p:ph type="subTitle" idx="5"/>
          </p:nvPr>
        </p:nvSpPr>
        <p:spPr>
          <a:xfrm>
            <a:off x="59750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0" name="Google Shape;650;p63"/>
          <p:cNvSpPr txBox="1">
            <a:spLocks noGrp="1"/>
          </p:cNvSpPr>
          <p:nvPr>
            <p:ph type="subTitle" idx="6"/>
          </p:nvPr>
        </p:nvSpPr>
        <p:spPr>
          <a:xfrm>
            <a:off x="59750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1" name="Google Shape;651;p63"/>
          <p:cNvSpPr txBox="1">
            <a:spLocks noGrp="1"/>
          </p:cNvSpPr>
          <p:nvPr>
            <p:ph type="subTitle" idx="7"/>
          </p:nvPr>
        </p:nvSpPr>
        <p:spPr>
          <a:xfrm>
            <a:off x="33974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2" name="Google Shape;652;p63"/>
          <p:cNvSpPr txBox="1">
            <a:spLocks noGrp="1"/>
          </p:cNvSpPr>
          <p:nvPr>
            <p:ph type="subTitle" idx="8"/>
          </p:nvPr>
        </p:nvSpPr>
        <p:spPr>
          <a:xfrm>
            <a:off x="33974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3" name="Google Shape;653;p63"/>
          <p:cNvSpPr txBox="1">
            <a:spLocks noGrp="1"/>
          </p:cNvSpPr>
          <p:nvPr>
            <p:ph type="subTitle" idx="9"/>
          </p:nvPr>
        </p:nvSpPr>
        <p:spPr>
          <a:xfrm>
            <a:off x="8198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4" name="Google Shape;654;p63"/>
          <p:cNvSpPr txBox="1">
            <a:spLocks noGrp="1"/>
          </p:cNvSpPr>
          <p:nvPr>
            <p:ph type="subTitle" idx="13"/>
          </p:nvPr>
        </p:nvSpPr>
        <p:spPr>
          <a:xfrm>
            <a:off x="8198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5" name="Google Shape;655;p63"/>
          <p:cNvSpPr txBox="1">
            <a:spLocks noGrp="1"/>
          </p:cNvSpPr>
          <p:nvPr>
            <p:ph type="subTitle" idx="14"/>
          </p:nvPr>
        </p:nvSpPr>
        <p:spPr>
          <a:xfrm>
            <a:off x="59750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6" name="Google Shape;656;p63"/>
          <p:cNvSpPr txBox="1">
            <a:spLocks noGrp="1"/>
          </p:cNvSpPr>
          <p:nvPr>
            <p:ph type="subTitle" idx="15"/>
          </p:nvPr>
        </p:nvSpPr>
        <p:spPr>
          <a:xfrm>
            <a:off x="59750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7" name="Google Shape;657;p63"/>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658" name="Google Shape;658;p63"/>
          <p:cNvGrpSpPr/>
          <p:nvPr/>
        </p:nvGrpSpPr>
        <p:grpSpPr>
          <a:xfrm>
            <a:off x="-1944548" y="-2078751"/>
            <a:ext cx="12510594" cy="8501586"/>
            <a:chOff x="-1944548" y="-2078751"/>
            <a:chExt cx="12510594" cy="8501586"/>
          </a:xfrm>
        </p:grpSpPr>
        <p:sp>
          <p:nvSpPr>
            <p:cNvPr id="659" name="Google Shape;659;p63"/>
            <p:cNvSpPr/>
            <p:nvPr/>
          </p:nvSpPr>
          <p:spPr>
            <a:xfrm rot="-1514522" flipH="1">
              <a:off x="-1358416" y="-1677542"/>
              <a:ext cx="2459868" cy="2582326"/>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3"/>
            <p:cNvSpPr/>
            <p:nvPr/>
          </p:nvSpPr>
          <p:spPr>
            <a:xfrm rot="-1514455" flipH="1">
              <a:off x="8677413" y="4441916"/>
              <a:ext cx="1597641" cy="1722512"/>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3"/>
            <p:cNvSpPr/>
            <p:nvPr/>
          </p:nvSpPr>
          <p:spPr>
            <a:xfrm rot="-1514455" flipH="1">
              <a:off x="8191049" y="4141902"/>
              <a:ext cx="1557889" cy="188893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3"/>
            <p:cNvSpPr/>
            <p:nvPr/>
          </p:nvSpPr>
          <p:spPr>
            <a:xfrm rot="-1514455" flipH="1">
              <a:off x="8178446" y="4089912"/>
              <a:ext cx="1800860" cy="1890511"/>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3"/>
            <p:cNvSpPr/>
            <p:nvPr/>
          </p:nvSpPr>
          <p:spPr>
            <a:xfrm rot="-1430168" flipH="1">
              <a:off x="-1303062" y="-1300746"/>
              <a:ext cx="2162115" cy="2331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3"/>
            <p:cNvSpPr/>
            <p:nvPr/>
          </p:nvSpPr>
          <p:spPr>
            <a:xfrm rot="-1430168" flipH="1">
              <a:off x="-1517927" y="-1117903"/>
              <a:ext cx="2108318" cy="255633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Numbers">
  <p:cSld name="CUSTOM_8">
    <p:spTree>
      <p:nvGrpSpPr>
        <p:cNvPr id="1" name="Shape 665"/>
        <p:cNvGrpSpPr/>
        <p:nvPr/>
      </p:nvGrpSpPr>
      <p:grpSpPr>
        <a:xfrm>
          <a:off x="0" y="0"/>
          <a:ext cx="0" cy="0"/>
          <a:chOff x="0" y="0"/>
          <a:chExt cx="0" cy="0"/>
        </a:xfrm>
      </p:grpSpPr>
      <p:grpSp>
        <p:nvGrpSpPr>
          <p:cNvPr id="666" name="Google Shape;666;p64"/>
          <p:cNvGrpSpPr/>
          <p:nvPr/>
        </p:nvGrpSpPr>
        <p:grpSpPr>
          <a:xfrm>
            <a:off x="-585686" y="-1099379"/>
            <a:ext cx="10929760" cy="7352891"/>
            <a:chOff x="-585686" y="-1099379"/>
            <a:chExt cx="10929760" cy="7352891"/>
          </a:xfrm>
        </p:grpSpPr>
        <p:sp>
          <p:nvSpPr>
            <p:cNvPr id="667" name="Google Shape;667;p64"/>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4"/>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4"/>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4"/>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4"/>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4"/>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4"/>
            <p:cNvSpPr/>
            <p:nvPr/>
          </p:nvSpPr>
          <p:spPr>
            <a:xfrm>
              <a:off x="718309" y="578058"/>
              <a:ext cx="7701300" cy="4009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4"/>
            <p:cNvSpPr/>
            <p:nvPr/>
          </p:nvSpPr>
          <p:spPr>
            <a:xfrm rot="5400000">
              <a:off x="2555945" y="-1308801"/>
              <a:ext cx="4032129" cy="7761081"/>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64"/>
          <p:cNvSpPr txBox="1">
            <a:spLocks noGrp="1"/>
          </p:cNvSpPr>
          <p:nvPr>
            <p:ph type="title" hasCustomPrompt="1"/>
          </p:nvPr>
        </p:nvSpPr>
        <p:spPr>
          <a:xfrm>
            <a:off x="2822850" y="6919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676" name="Google Shape;676;p64"/>
          <p:cNvSpPr txBox="1">
            <a:spLocks noGrp="1"/>
          </p:cNvSpPr>
          <p:nvPr>
            <p:ph type="subTitle" idx="1"/>
          </p:nvPr>
        </p:nvSpPr>
        <p:spPr>
          <a:xfrm>
            <a:off x="2822975" y="14875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77" name="Google Shape;677;p64"/>
          <p:cNvSpPr txBox="1">
            <a:spLocks noGrp="1"/>
          </p:cNvSpPr>
          <p:nvPr>
            <p:ph type="title" idx="2" hasCustomPrompt="1"/>
          </p:nvPr>
        </p:nvSpPr>
        <p:spPr>
          <a:xfrm>
            <a:off x="2822850" y="19627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678" name="Google Shape;678;p64"/>
          <p:cNvSpPr txBox="1">
            <a:spLocks noGrp="1"/>
          </p:cNvSpPr>
          <p:nvPr>
            <p:ph type="subTitle" idx="3"/>
          </p:nvPr>
        </p:nvSpPr>
        <p:spPr>
          <a:xfrm>
            <a:off x="2822975" y="27583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79" name="Google Shape;679;p64"/>
          <p:cNvSpPr txBox="1">
            <a:spLocks noGrp="1"/>
          </p:cNvSpPr>
          <p:nvPr>
            <p:ph type="title" idx="4" hasCustomPrompt="1"/>
          </p:nvPr>
        </p:nvSpPr>
        <p:spPr>
          <a:xfrm>
            <a:off x="2822850" y="32335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680" name="Google Shape;680;p64"/>
          <p:cNvSpPr txBox="1">
            <a:spLocks noGrp="1"/>
          </p:cNvSpPr>
          <p:nvPr>
            <p:ph type="subTitle" idx="5"/>
          </p:nvPr>
        </p:nvSpPr>
        <p:spPr>
          <a:xfrm>
            <a:off x="2822975" y="40291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681"/>
        <p:cNvGrpSpPr/>
        <p:nvPr/>
      </p:nvGrpSpPr>
      <p:grpSpPr>
        <a:xfrm>
          <a:off x="0" y="0"/>
          <a:ext cx="0" cy="0"/>
          <a:chOff x="0" y="0"/>
          <a:chExt cx="0" cy="0"/>
        </a:xfrm>
      </p:grpSpPr>
      <p:grpSp>
        <p:nvGrpSpPr>
          <p:cNvPr id="682" name="Google Shape;682;p65"/>
          <p:cNvGrpSpPr/>
          <p:nvPr/>
        </p:nvGrpSpPr>
        <p:grpSpPr>
          <a:xfrm>
            <a:off x="-2896958" y="-2624952"/>
            <a:ext cx="13462914" cy="10123374"/>
            <a:chOff x="-2896958" y="-2624952"/>
            <a:chExt cx="13462914" cy="10123374"/>
          </a:xfrm>
        </p:grpSpPr>
        <p:grpSp>
          <p:nvGrpSpPr>
            <p:cNvPr id="683" name="Google Shape;683;p65"/>
            <p:cNvGrpSpPr/>
            <p:nvPr/>
          </p:nvGrpSpPr>
          <p:grpSpPr>
            <a:xfrm>
              <a:off x="-2896958" y="-2624952"/>
              <a:ext cx="13462914" cy="10123374"/>
              <a:chOff x="-2896958" y="-2624952"/>
              <a:chExt cx="13462914" cy="10123374"/>
            </a:xfrm>
          </p:grpSpPr>
          <p:sp>
            <p:nvSpPr>
              <p:cNvPr id="684" name="Google Shape;684;p65"/>
              <p:cNvSpPr/>
              <p:nvPr/>
            </p:nvSpPr>
            <p:spPr>
              <a:xfrm rot="9285662" flipH="1">
                <a:off x="5806126" y="2835956"/>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5"/>
              <p:cNvSpPr/>
              <p:nvPr/>
            </p:nvSpPr>
            <p:spPr>
              <a:xfrm rot="9285662" flipH="1">
                <a:off x="-2275832" y="-2073377"/>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5"/>
              <p:cNvSpPr/>
              <p:nvPr/>
            </p:nvSpPr>
            <p:spPr>
              <a:xfrm rot="9285662" flipH="1">
                <a:off x="-1152704" y="-1788187"/>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5"/>
              <p:cNvSpPr/>
              <p:nvPr/>
            </p:nvSpPr>
            <p:spPr>
              <a:xfrm rot="9285662" flipH="1">
                <a:off x="-1644474" y="-1680548"/>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5"/>
              <p:cNvSpPr/>
              <p:nvPr/>
            </p:nvSpPr>
            <p:spPr>
              <a:xfrm rot="9369735" flipH="1">
                <a:off x="6184762" y="2639811"/>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5"/>
              <p:cNvSpPr/>
              <p:nvPr/>
            </p:nvSpPr>
            <p:spPr>
              <a:xfrm rot="9369735" flipH="1">
                <a:off x="6604611" y="200212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65"/>
            <p:cNvGrpSpPr/>
            <p:nvPr/>
          </p:nvGrpSpPr>
          <p:grpSpPr>
            <a:xfrm rot="5400000">
              <a:off x="1874510" y="-229218"/>
              <a:ext cx="5394990" cy="4302857"/>
              <a:chOff x="404670" y="406050"/>
              <a:chExt cx="8334605" cy="4331445"/>
            </a:xfrm>
          </p:grpSpPr>
          <p:sp>
            <p:nvSpPr>
              <p:cNvPr id="691" name="Google Shape;691;p65"/>
              <p:cNvSpPr/>
              <p:nvPr/>
            </p:nvSpPr>
            <p:spPr>
              <a:xfrm>
                <a:off x="433534" y="430095"/>
                <a:ext cx="8270100" cy="43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5"/>
              <p:cNvSpPr/>
              <p:nvPr/>
            </p:nvSpPr>
            <p:spPr>
              <a:xfrm rot="5400000">
                <a:off x="2406310" y="-1595591"/>
                <a:ext cx="4331324" cy="8334605"/>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3" name="Google Shape;693;p65"/>
          <p:cNvSpPr txBox="1">
            <a:spLocks noGrp="1"/>
          </p:cNvSpPr>
          <p:nvPr>
            <p:ph type="subTitle" idx="1"/>
          </p:nvPr>
        </p:nvSpPr>
        <p:spPr>
          <a:xfrm>
            <a:off x="2822913" y="1453572"/>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4" name="Google Shape;694;p65"/>
          <p:cNvSpPr txBox="1">
            <a:spLocks noGrp="1"/>
          </p:cNvSpPr>
          <p:nvPr>
            <p:ph type="subTitle" idx="2"/>
          </p:nvPr>
        </p:nvSpPr>
        <p:spPr>
          <a:xfrm>
            <a:off x="2822913" y="1947954"/>
            <a:ext cx="3498300" cy="76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5" name="Google Shape;695;p65"/>
          <p:cNvSpPr txBox="1"/>
          <p:nvPr/>
        </p:nvSpPr>
        <p:spPr>
          <a:xfrm>
            <a:off x="2785700" y="3454625"/>
            <a:ext cx="3572700" cy="8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3"/>
                </a:solidFill>
                <a:latin typeface="Montserrat"/>
                <a:ea typeface="Montserrat"/>
                <a:cs typeface="Montserrat"/>
                <a:sym typeface="Montserrat"/>
              </a:rPr>
              <a:t>CREDITS: This presentation template was created by </a:t>
            </a:r>
            <a:r>
              <a:rPr lang="en" sz="1200">
                <a:solidFill>
                  <a:schemeClr val="accent5"/>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accent3"/>
                </a:solidFill>
                <a:latin typeface="Montserrat"/>
                <a:ea typeface="Montserrat"/>
                <a:cs typeface="Montserrat"/>
                <a:sym typeface="Montserrat"/>
              </a:rPr>
              <a:t>, including icons by </a:t>
            </a:r>
            <a:r>
              <a:rPr lang="en" sz="1200">
                <a:solidFill>
                  <a:schemeClr val="accent5"/>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accent3"/>
                </a:solidFill>
                <a:latin typeface="Montserrat"/>
                <a:ea typeface="Montserrat"/>
                <a:cs typeface="Montserrat"/>
                <a:sym typeface="Montserrat"/>
              </a:rPr>
              <a:t>, infographics &amp; images by </a:t>
            </a:r>
            <a:r>
              <a:rPr lang="en" sz="1200">
                <a:solidFill>
                  <a:schemeClr val="accent5"/>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accent3"/>
                </a:solidFill>
                <a:latin typeface="Montserrat"/>
                <a:ea typeface="Montserrat"/>
                <a:cs typeface="Montserrat"/>
                <a:sym typeface="Montserrat"/>
              </a:rPr>
              <a:t>.</a:t>
            </a:r>
            <a:endParaRPr sz="1200">
              <a:solidFill>
                <a:schemeClr val="accent3"/>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a:solidFill>
                <a:schemeClr val="accent3"/>
              </a:solidFill>
              <a:latin typeface="Montserrat"/>
              <a:ea typeface="Montserrat"/>
              <a:cs typeface="Montserrat"/>
              <a:sym typeface="Montserrat"/>
            </a:endParaRPr>
          </a:p>
        </p:txBody>
      </p:sp>
      <p:sp>
        <p:nvSpPr>
          <p:cNvPr id="696" name="Google Shape;696;p65"/>
          <p:cNvSpPr txBox="1">
            <a:spLocks noGrp="1"/>
          </p:cNvSpPr>
          <p:nvPr>
            <p:ph type="title"/>
          </p:nvPr>
        </p:nvSpPr>
        <p:spPr>
          <a:xfrm>
            <a:off x="2710300" y="849375"/>
            <a:ext cx="3648000" cy="8676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sz="7500"/>
            </a:lvl1pPr>
            <a:lvl2pPr lvl="1" rtl="0">
              <a:spcBef>
                <a:spcPts val="0"/>
              </a:spcBef>
              <a:spcAft>
                <a:spcPts val="0"/>
              </a:spcAft>
              <a:buSzPts val="3300"/>
              <a:buNone/>
              <a:defRPr>
                <a:latin typeface="Montserrat"/>
                <a:ea typeface="Montserrat"/>
                <a:cs typeface="Montserrat"/>
                <a:sym typeface="Montserrat"/>
              </a:defRPr>
            </a:lvl2pPr>
            <a:lvl3pPr lvl="2" rtl="0">
              <a:spcBef>
                <a:spcPts val="0"/>
              </a:spcBef>
              <a:spcAft>
                <a:spcPts val="0"/>
              </a:spcAft>
              <a:buSzPts val="3300"/>
              <a:buNone/>
              <a:defRPr>
                <a:latin typeface="Montserrat"/>
                <a:ea typeface="Montserrat"/>
                <a:cs typeface="Montserrat"/>
                <a:sym typeface="Montserrat"/>
              </a:defRPr>
            </a:lvl3pPr>
            <a:lvl4pPr lvl="3" rtl="0">
              <a:spcBef>
                <a:spcPts val="0"/>
              </a:spcBef>
              <a:spcAft>
                <a:spcPts val="0"/>
              </a:spcAft>
              <a:buSzPts val="3300"/>
              <a:buNone/>
              <a:defRPr>
                <a:latin typeface="Montserrat"/>
                <a:ea typeface="Montserrat"/>
                <a:cs typeface="Montserrat"/>
                <a:sym typeface="Montserrat"/>
              </a:defRPr>
            </a:lvl4pPr>
            <a:lvl5pPr lvl="4" rtl="0">
              <a:spcBef>
                <a:spcPts val="0"/>
              </a:spcBef>
              <a:spcAft>
                <a:spcPts val="0"/>
              </a:spcAft>
              <a:buSzPts val="3300"/>
              <a:buNone/>
              <a:defRPr>
                <a:latin typeface="Montserrat"/>
                <a:ea typeface="Montserrat"/>
                <a:cs typeface="Montserrat"/>
                <a:sym typeface="Montserrat"/>
              </a:defRPr>
            </a:lvl5pPr>
            <a:lvl6pPr lvl="5" rtl="0">
              <a:spcBef>
                <a:spcPts val="0"/>
              </a:spcBef>
              <a:spcAft>
                <a:spcPts val="0"/>
              </a:spcAft>
              <a:buSzPts val="3300"/>
              <a:buNone/>
              <a:defRPr>
                <a:latin typeface="Montserrat"/>
                <a:ea typeface="Montserrat"/>
                <a:cs typeface="Montserrat"/>
                <a:sym typeface="Montserrat"/>
              </a:defRPr>
            </a:lvl6pPr>
            <a:lvl7pPr lvl="6" rtl="0">
              <a:spcBef>
                <a:spcPts val="0"/>
              </a:spcBef>
              <a:spcAft>
                <a:spcPts val="0"/>
              </a:spcAft>
              <a:buSzPts val="3300"/>
              <a:buNone/>
              <a:defRPr>
                <a:latin typeface="Montserrat"/>
                <a:ea typeface="Montserrat"/>
                <a:cs typeface="Montserrat"/>
                <a:sym typeface="Montserrat"/>
              </a:defRPr>
            </a:lvl7pPr>
            <a:lvl8pPr lvl="7" rtl="0">
              <a:spcBef>
                <a:spcPts val="0"/>
              </a:spcBef>
              <a:spcAft>
                <a:spcPts val="0"/>
              </a:spcAft>
              <a:buSzPts val="3300"/>
              <a:buNone/>
              <a:defRPr>
                <a:latin typeface="Montserrat"/>
                <a:ea typeface="Montserrat"/>
                <a:cs typeface="Montserrat"/>
                <a:sym typeface="Montserrat"/>
              </a:defRPr>
            </a:lvl8pPr>
            <a:lvl9pPr lvl="8" rtl="0">
              <a:spcBef>
                <a:spcPts val="0"/>
              </a:spcBef>
              <a:spcAft>
                <a:spcPts val="0"/>
              </a:spcAft>
              <a:buSzPts val="3300"/>
              <a:buNone/>
              <a:defRPr>
                <a:latin typeface="Montserrat"/>
                <a:ea typeface="Montserrat"/>
                <a:cs typeface="Montserrat"/>
                <a:sym typeface="Montserra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theme" Target="../theme/theme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828400" y="445025"/>
            <a:ext cx="74871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1pPr>
            <a:lvl2pPr lvl="1"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2pPr>
            <a:lvl3pPr lvl="2"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3pPr>
            <a:lvl4pPr lvl="3"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4pPr>
            <a:lvl5pPr lvl="4"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5pPr>
            <a:lvl6pPr lvl="5"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6pPr>
            <a:lvl7pPr lvl="6"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7pPr>
            <a:lvl8pPr lvl="7"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8pPr>
            <a:lvl9pPr lvl="8"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9pPr>
          </a:lstStyle>
          <a:p>
            <a:endParaRPr/>
          </a:p>
        </p:txBody>
      </p:sp>
      <p:sp>
        <p:nvSpPr>
          <p:cNvPr id="69" name="Google Shape;69;p14"/>
          <p:cNvSpPr txBox="1">
            <a:spLocks noGrp="1"/>
          </p:cNvSpPr>
          <p:nvPr>
            <p:ph type="body" idx="1"/>
          </p:nvPr>
        </p:nvSpPr>
        <p:spPr>
          <a:xfrm>
            <a:off x="828400" y="1808575"/>
            <a:ext cx="7487100" cy="27603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1pPr>
            <a:lvl2pPr marL="914400" lvl="1"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2pPr>
            <a:lvl3pPr marL="1371600" lvl="2"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3pPr>
            <a:lvl4pPr marL="1828800" lvl="3"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4pPr>
            <a:lvl5pPr marL="2286000" lvl="4"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5pPr>
            <a:lvl6pPr marL="2743200" lvl="5"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6pPr>
            <a:lvl7pPr marL="3200400" lvl="6"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7pPr>
            <a:lvl8pPr marL="3657600" lvl="7"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8pPr>
            <a:lvl9pPr marL="4114800" lvl="8"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9pPr>
          </a:lstStyle>
          <a:p>
            <a:endParaRPr/>
          </a:p>
        </p:txBody>
      </p:sp>
      <p:sp>
        <p:nvSpPr>
          <p:cNvPr id="70" name="Google Shape;70;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382"/>
        <p:cNvGrpSpPr/>
        <p:nvPr/>
      </p:nvGrpSpPr>
      <p:grpSpPr>
        <a:xfrm>
          <a:off x="0" y="0"/>
          <a:ext cx="0" cy="0"/>
          <a:chOff x="0" y="0"/>
          <a:chExt cx="0" cy="0"/>
        </a:xfrm>
      </p:grpSpPr>
      <p:sp>
        <p:nvSpPr>
          <p:cNvPr id="383" name="Google Shape;383;p40"/>
          <p:cNvSpPr txBox="1">
            <a:spLocks noGrp="1"/>
          </p:cNvSpPr>
          <p:nvPr>
            <p:ph type="title"/>
          </p:nvPr>
        </p:nvSpPr>
        <p:spPr>
          <a:xfrm>
            <a:off x="828400" y="445025"/>
            <a:ext cx="74871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1pPr>
            <a:lvl2pPr lvl="1"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2pPr>
            <a:lvl3pPr lvl="2"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3pPr>
            <a:lvl4pPr lvl="3"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4pPr>
            <a:lvl5pPr lvl="4"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5pPr>
            <a:lvl6pPr lvl="5"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6pPr>
            <a:lvl7pPr lvl="6"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7pPr>
            <a:lvl8pPr lvl="7"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8pPr>
            <a:lvl9pPr lvl="8" algn="ctr" rtl="0">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9pPr>
          </a:lstStyle>
          <a:p>
            <a:endParaRPr/>
          </a:p>
        </p:txBody>
      </p:sp>
      <p:sp>
        <p:nvSpPr>
          <p:cNvPr id="384" name="Google Shape;384;p40"/>
          <p:cNvSpPr txBox="1">
            <a:spLocks noGrp="1"/>
          </p:cNvSpPr>
          <p:nvPr>
            <p:ph type="body" idx="1"/>
          </p:nvPr>
        </p:nvSpPr>
        <p:spPr>
          <a:xfrm>
            <a:off x="828400" y="1808575"/>
            <a:ext cx="7487100" cy="27603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1pPr>
            <a:lvl2pPr marL="914400" lvl="1"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2pPr>
            <a:lvl3pPr marL="1371600" lvl="2"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3pPr>
            <a:lvl4pPr marL="1828800" lvl="3"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4pPr>
            <a:lvl5pPr marL="2286000" lvl="4"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5pPr>
            <a:lvl6pPr marL="2743200" lvl="5"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6pPr>
            <a:lvl7pPr marL="3200400" lvl="6"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7pPr>
            <a:lvl8pPr marL="3657600" lvl="7"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8pPr>
            <a:lvl9pPr marL="4114800" lvl="8" indent="-317500" rtl="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9pPr>
          </a:lstStyle>
          <a:p>
            <a:endParaRPr/>
          </a:p>
        </p:txBody>
      </p:sp>
      <p:sp>
        <p:nvSpPr>
          <p:cNvPr id="385" name="Google Shape;385;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6.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1.xml"/><Relationship Id="rId1" Type="http://schemas.openxmlformats.org/officeDocument/2006/relationships/slideLayout" Target="../slideLayouts/slideLayout34.xml"/><Relationship Id="rId4" Type="http://schemas.openxmlformats.org/officeDocument/2006/relationships/image" Target="../media/image17.gif"/></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66"/>
          <p:cNvSpPr txBox="1">
            <a:spLocks noGrp="1"/>
          </p:cNvSpPr>
          <p:nvPr>
            <p:ph type="ctrTitle"/>
          </p:nvPr>
        </p:nvSpPr>
        <p:spPr>
          <a:xfrm>
            <a:off x="2745400" y="1637150"/>
            <a:ext cx="3653400" cy="18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alisto MT" panose="02040603050505030304" pitchFamily="18" charset="0"/>
              </a:rPr>
              <a:t>SPOT </a:t>
            </a:r>
            <a:endParaRPr dirty="0">
              <a:latin typeface="Calisto MT" panose="02040603050505030304" pitchFamily="18" charset="0"/>
            </a:endParaRPr>
          </a:p>
          <a:p>
            <a:pPr marL="0" lvl="0" indent="0" algn="ctr" rtl="0">
              <a:spcBef>
                <a:spcPts val="0"/>
              </a:spcBef>
              <a:spcAft>
                <a:spcPts val="0"/>
              </a:spcAft>
              <a:buNone/>
            </a:pPr>
            <a:r>
              <a:rPr lang="en" sz="3000" dirty="0">
                <a:latin typeface="Calisto MT" panose="02040603050505030304" pitchFamily="18" charset="0"/>
              </a:rPr>
              <a:t>  IN THE SHADOW</a:t>
            </a:r>
            <a:endParaRPr dirty="0">
              <a:latin typeface="Calisto MT" panose="02040603050505030304" pitchFamily="18" charset="0"/>
            </a:endParaRPr>
          </a:p>
        </p:txBody>
      </p:sp>
      <p:sp>
        <p:nvSpPr>
          <p:cNvPr id="702" name="Google Shape;702;p66"/>
          <p:cNvSpPr txBox="1">
            <a:spLocks noGrp="1"/>
          </p:cNvSpPr>
          <p:nvPr>
            <p:ph type="subTitle" idx="1"/>
          </p:nvPr>
        </p:nvSpPr>
        <p:spPr>
          <a:xfrm>
            <a:off x="2053200" y="3906550"/>
            <a:ext cx="5037600" cy="54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E9E2C9"/>
                </a:solidFill>
                <a:latin typeface="Calisto MT" panose="02040603050505030304" pitchFamily="18" charset="0"/>
              </a:rPr>
              <a:t>Arago Spot</a:t>
            </a:r>
            <a:endParaRPr sz="2000" dirty="0">
              <a:latin typeface="Calisto MT" panose="0204060305050503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4"/>
          <p:cNvSpPr txBox="1">
            <a:spLocks noGrp="1"/>
          </p:cNvSpPr>
          <p:nvPr>
            <p:ph type="title" idx="2"/>
          </p:nvPr>
        </p:nvSpPr>
        <p:spPr>
          <a:xfrm>
            <a:off x="717975" y="2249163"/>
            <a:ext cx="7661700" cy="10242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200" b="1" dirty="0"/>
              <a:t>The final Model equation results in</a:t>
            </a:r>
            <a:endParaRPr sz="4200" b="1" dirty="0"/>
          </a:p>
        </p:txBody>
      </p:sp>
      <p:sp>
        <p:nvSpPr>
          <p:cNvPr id="769" name="Google Shape;769;p74"/>
          <p:cNvSpPr txBox="1"/>
          <p:nvPr/>
        </p:nvSpPr>
        <p:spPr>
          <a:xfrm>
            <a:off x="764325" y="686205"/>
            <a:ext cx="7389075" cy="5862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dirty="0">
                <a:solidFill>
                  <a:schemeClr val="accent3"/>
                </a:solidFill>
                <a:latin typeface="Montserrat"/>
                <a:ea typeface="Montserrat"/>
                <a:cs typeface="Montserrat"/>
                <a:sym typeface="Montserrat"/>
              </a:rPr>
              <a:t>Variation in Intensity due to edge corrugation of disc.</a:t>
            </a:r>
            <a:endParaRPr dirty="0">
              <a:solidFill>
                <a:schemeClr val="accent3"/>
              </a:solidFill>
              <a:latin typeface="Montserrat"/>
              <a:ea typeface="Montserrat"/>
              <a:cs typeface="Montserrat"/>
              <a:sym typeface="Montserrat"/>
            </a:endParaRPr>
          </a:p>
        </p:txBody>
      </p:sp>
      <p:sp>
        <p:nvSpPr>
          <p:cNvPr id="770" name="Google Shape;770;p74"/>
          <p:cNvSpPr txBox="1"/>
          <p:nvPr/>
        </p:nvSpPr>
        <p:spPr>
          <a:xfrm>
            <a:off x="717975" y="1073791"/>
            <a:ext cx="7661700" cy="5862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None/>
            </a:pPr>
            <a:r>
              <a:rPr lang="en" dirty="0">
                <a:solidFill>
                  <a:schemeClr val="accent3"/>
                </a:solidFill>
                <a:latin typeface="Montserrat"/>
                <a:ea typeface="Montserrat"/>
                <a:cs typeface="Montserrat"/>
                <a:sym typeface="Montserrat"/>
              </a:rPr>
              <a:t>                                                       The corrugation factor:</a:t>
            </a:r>
            <a:endParaRPr dirty="0">
              <a:solidFill>
                <a:schemeClr val="accent3"/>
              </a:solidFill>
              <a:latin typeface="Montserrat"/>
              <a:ea typeface="Montserrat"/>
              <a:cs typeface="Montserrat"/>
              <a:sym typeface="Montserrat"/>
            </a:endParaRPr>
          </a:p>
        </p:txBody>
      </p:sp>
      <p:pic>
        <p:nvPicPr>
          <p:cNvPr id="771" name="Google Shape;771;p74"/>
          <p:cNvPicPr preferRelativeResize="0"/>
          <p:nvPr/>
        </p:nvPicPr>
        <p:blipFill>
          <a:blip r:embed="rId3">
            <a:alphaModFix/>
          </a:blip>
          <a:stretch>
            <a:fillRect/>
          </a:stretch>
        </p:blipFill>
        <p:spPr>
          <a:xfrm>
            <a:off x="2890275" y="1565135"/>
            <a:ext cx="3009900" cy="752475"/>
          </a:xfrm>
          <a:prstGeom prst="rect">
            <a:avLst/>
          </a:prstGeom>
          <a:noFill/>
          <a:ln>
            <a:noFill/>
          </a:ln>
        </p:spPr>
      </p:pic>
      <p:pic>
        <p:nvPicPr>
          <p:cNvPr id="3" name="Picture 2">
            <a:extLst>
              <a:ext uri="{FF2B5EF4-FFF2-40B4-BE49-F238E27FC236}">
                <a16:creationId xmlns:a16="http://schemas.microsoft.com/office/drawing/2014/main" id="{FD38D6D3-45D8-4489-AF2D-591495C9350F}"/>
              </a:ext>
            </a:extLst>
          </p:cNvPr>
          <p:cNvPicPr>
            <a:picLocks noChangeAspect="1"/>
          </p:cNvPicPr>
          <p:nvPr/>
        </p:nvPicPr>
        <p:blipFill>
          <a:blip r:embed="rId4"/>
          <a:stretch>
            <a:fillRect/>
          </a:stretch>
        </p:blipFill>
        <p:spPr>
          <a:xfrm>
            <a:off x="1877587" y="3409690"/>
            <a:ext cx="5162550" cy="6600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grpSp>
        <p:nvGrpSpPr>
          <p:cNvPr id="777" name="Google Shape;777;p75"/>
          <p:cNvGrpSpPr/>
          <p:nvPr/>
        </p:nvGrpSpPr>
        <p:grpSpPr>
          <a:xfrm>
            <a:off x="2847909" y="1425188"/>
            <a:ext cx="3589865" cy="2048584"/>
            <a:chOff x="1291805" y="241833"/>
            <a:chExt cx="7105830" cy="4162942"/>
          </a:xfrm>
        </p:grpSpPr>
        <p:sp>
          <p:nvSpPr>
            <p:cNvPr id="778" name="Google Shape;778;p75"/>
            <p:cNvSpPr/>
            <p:nvPr/>
          </p:nvSpPr>
          <p:spPr>
            <a:xfrm>
              <a:off x="1314800"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5"/>
            <p:cNvSpPr/>
            <p:nvPr/>
          </p:nvSpPr>
          <p:spPr>
            <a:xfrm rot="5400000">
              <a:off x="2763337" y="-1229700"/>
              <a:ext cx="4162765" cy="7105830"/>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75"/>
          <p:cNvSpPr txBox="1">
            <a:spLocks noGrp="1"/>
          </p:cNvSpPr>
          <p:nvPr>
            <p:ph type="title"/>
          </p:nvPr>
        </p:nvSpPr>
        <p:spPr>
          <a:xfrm>
            <a:off x="1993475" y="528775"/>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latin typeface="Calisto MT" panose="02040603050505030304" pitchFamily="18" charset="0"/>
              </a:rPr>
              <a:t>Simulation</a:t>
            </a:r>
            <a:r>
              <a:rPr lang="en" dirty="0"/>
              <a:t> </a:t>
            </a:r>
            <a:endParaRPr dirty="0"/>
          </a:p>
        </p:txBody>
      </p:sp>
      <p:sp>
        <p:nvSpPr>
          <p:cNvPr id="781" name="Google Shape;781;p75"/>
          <p:cNvSpPr txBox="1">
            <a:spLocks noGrp="1"/>
          </p:cNvSpPr>
          <p:nvPr>
            <p:ph type="subTitle" idx="1"/>
          </p:nvPr>
        </p:nvSpPr>
        <p:spPr>
          <a:xfrm>
            <a:off x="2566625" y="1663763"/>
            <a:ext cx="3846600" cy="15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100"/>
          </a:p>
          <a:p>
            <a:pPr marL="457200" lvl="0" indent="-298450" algn="ctr" rtl="0">
              <a:lnSpc>
                <a:spcPct val="115000"/>
              </a:lnSpc>
              <a:spcBef>
                <a:spcPts val="0"/>
              </a:spcBef>
              <a:spcAft>
                <a:spcPts val="0"/>
              </a:spcAft>
              <a:buSzPts val="1100"/>
              <a:buChar char="●"/>
            </a:pPr>
            <a:r>
              <a:rPr lang="en" sz="1100"/>
              <a:t>The interference pattern produced by light diffracted through a small disk in a plane perpendicular to the propagation direction of the light waves. </a:t>
            </a:r>
            <a:endParaRPr sz="1100"/>
          </a:p>
          <a:p>
            <a:pPr marL="457200" lvl="0" indent="-298450" algn="ctr" rtl="0">
              <a:lnSpc>
                <a:spcPct val="115000"/>
              </a:lnSpc>
              <a:spcBef>
                <a:spcPts val="0"/>
              </a:spcBef>
              <a:spcAft>
                <a:spcPts val="0"/>
              </a:spcAft>
              <a:buSzPts val="1100"/>
              <a:buChar char="●"/>
            </a:pPr>
            <a:r>
              <a:rPr lang="en" sz="1100"/>
              <a:t>You can adjust the wavelength of the light and set the observed domain to examine details of the interference pattern. </a:t>
            </a:r>
            <a:endParaRPr sz="1100"/>
          </a:p>
        </p:txBody>
      </p:sp>
      <p:pic>
        <p:nvPicPr>
          <p:cNvPr id="782" name="Google Shape;782;p75"/>
          <p:cNvPicPr preferRelativeResize="0"/>
          <p:nvPr/>
        </p:nvPicPr>
        <p:blipFill>
          <a:blip r:embed="rId3">
            <a:alphaModFix/>
          </a:blip>
          <a:stretch>
            <a:fillRect/>
          </a:stretch>
        </p:blipFill>
        <p:spPr>
          <a:xfrm>
            <a:off x="84538" y="1446613"/>
            <a:ext cx="2731413" cy="2048575"/>
          </a:xfrm>
          <a:prstGeom prst="rect">
            <a:avLst/>
          </a:prstGeom>
          <a:noFill/>
          <a:ln>
            <a:noFill/>
          </a:ln>
        </p:spPr>
      </p:pic>
      <p:pic>
        <p:nvPicPr>
          <p:cNvPr id="783" name="Google Shape;783;p75"/>
          <p:cNvPicPr preferRelativeResize="0"/>
          <p:nvPr/>
        </p:nvPicPr>
        <p:blipFill>
          <a:blip r:embed="rId4">
            <a:alphaModFix/>
          </a:blip>
          <a:stretch>
            <a:fillRect/>
          </a:stretch>
        </p:blipFill>
        <p:spPr>
          <a:xfrm>
            <a:off x="6469725" y="1446625"/>
            <a:ext cx="2731401" cy="2048544"/>
          </a:xfrm>
          <a:prstGeom prst="rect">
            <a:avLst/>
          </a:prstGeom>
          <a:noFill/>
          <a:ln>
            <a:noFill/>
          </a:ln>
        </p:spPr>
      </p:pic>
      <p:pic>
        <p:nvPicPr>
          <p:cNvPr id="784" name="Google Shape;784;p75"/>
          <p:cNvPicPr preferRelativeResize="0"/>
          <p:nvPr/>
        </p:nvPicPr>
        <p:blipFill>
          <a:blip r:embed="rId4">
            <a:alphaModFix/>
          </a:blip>
          <a:stretch>
            <a:fillRect/>
          </a:stretch>
        </p:blipFill>
        <p:spPr>
          <a:xfrm>
            <a:off x="84550" y="1446637"/>
            <a:ext cx="2731401" cy="2048544"/>
          </a:xfrm>
          <a:prstGeom prst="rect">
            <a:avLst/>
          </a:prstGeom>
          <a:ln>
            <a:noFill/>
          </a:ln>
          <a:effectLst>
            <a:outerShdw blurRad="292100" dist="139700" dir="2700000" algn="tl" rotWithShape="0">
              <a:srgbClr val="333333">
                <a:alpha val="65000"/>
              </a:srgbClr>
            </a:outerShdw>
          </a:effectLst>
        </p:spPr>
      </p:pic>
      <p:pic>
        <p:nvPicPr>
          <p:cNvPr id="785" name="Google Shape;785;p75"/>
          <p:cNvPicPr preferRelativeResize="0"/>
          <p:nvPr/>
        </p:nvPicPr>
        <p:blipFill>
          <a:blip r:embed="rId3">
            <a:alphaModFix/>
          </a:blip>
          <a:stretch>
            <a:fillRect/>
          </a:stretch>
        </p:blipFill>
        <p:spPr>
          <a:xfrm>
            <a:off x="6469713" y="1425110"/>
            <a:ext cx="2731413" cy="20485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7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ambria Math" panose="02040503050406030204" pitchFamily="18" charset="0"/>
                <a:ea typeface="Cambria Math" panose="02040503050406030204" pitchFamily="18" charset="0"/>
              </a:rPr>
              <a:t>SO WHAT IS THE SIGNIFICANCE OF POISSON SPOT IN TODAY’S WORLD??</a:t>
            </a:r>
            <a:endParaRPr dirty="0">
              <a:latin typeface="Cambria Math" panose="02040503050406030204" pitchFamily="18" charset="0"/>
              <a:ea typeface="Cambria Math" panose="02040503050406030204" pitchFamily="18" charset="0"/>
            </a:endParaRPr>
          </a:p>
        </p:txBody>
      </p:sp>
      <p:grpSp>
        <p:nvGrpSpPr>
          <p:cNvPr id="791" name="Google Shape;791;p76"/>
          <p:cNvGrpSpPr/>
          <p:nvPr/>
        </p:nvGrpSpPr>
        <p:grpSpPr>
          <a:xfrm>
            <a:off x="4305257" y="1539983"/>
            <a:ext cx="3722315" cy="2673152"/>
            <a:chOff x="2572100" y="1956700"/>
            <a:chExt cx="2449375" cy="1759000"/>
          </a:xfrm>
        </p:grpSpPr>
        <p:sp>
          <p:nvSpPr>
            <p:cNvPr id="792" name="Google Shape;792;p76"/>
            <p:cNvSpPr/>
            <p:nvPr/>
          </p:nvSpPr>
          <p:spPr>
            <a:xfrm>
              <a:off x="2572100" y="1956700"/>
              <a:ext cx="2449375" cy="1759000"/>
            </a:xfrm>
            <a:custGeom>
              <a:avLst/>
              <a:gdLst/>
              <a:ahLst/>
              <a:cxnLst/>
              <a:rect l="l" t="t" r="r" b="b"/>
              <a:pathLst>
                <a:path w="97975" h="70360" extrusionOk="0">
                  <a:moveTo>
                    <a:pt x="89425" y="5142"/>
                  </a:moveTo>
                  <a:lnTo>
                    <a:pt x="89425" y="65248"/>
                  </a:lnTo>
                  <a:lnTo>
                    <a:pt x="4319" y="65248"/>
                  </a:lnTo>
                  <a:lnTo>
                    <a:pt x="4319" y="5142"/>
                  </a:lnTo>
                  <a:close/>
                  <a:moveTo>
                    <a:pt x="5347" y="0"/>
                  </a:moveTo>
                  <a:cubicBezTo>
                    <a:pt x="2380" y="0"/>
                    <a:pt x="0" y="2380"/>
                    <a:pt x="0" y="5347"/>
                  </a:cubicBezTo>
                  <a:lnTo>
                    <a:pt x="0" y="65013"/>
                  </a:lnTo>
                  <a:cubicBezTo>
                    <a:pt x="0" y="67980"/>
                    <a:pt x="2380" y="70360"/>
                    <a:pt x="5347" y="70360"/>
                  </a:cubicBezTo>
                  <a:lnTo>
                    <a:pt x="92628" y="70360"/>
                  </a:lnTo>
                  <a:cubicBezTo>
                    <a:pt x="95565" y="70360"/>
                    <a:pt x="97974" y="67980"/>
                    <a:pt x="97974" y="65013"/>
                  </a:cubicBezTo>
                  <a:lnTo>
                    <a:pt x="97974" y="5347"/>
                  </a:lnTo>
                  <a:cubicBezTo>
                    <a:pt x="97974" y="2380"/>
                    <a:pt x="95565" y="0"/>
                    <a:pt x="92628" y="0"/>
                  </a:cubicBez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6"/>
            <p:cNvSpPr/>
            <p:nvPr/>
          </p:nvSpPr>
          <p:spPr>
            <a:xfrm>
              <a:off x="4837100" y="2777450"/>
              <a:ext cx="137375" cy="117150"/>
            </a:xfrm>
            <a:custGeom>
              <a:avLst/>
              <a:gdLst/>
              <a:ahLst/>
              <a:cxnLst/>
              <a:rect l="l" t="t" r="r" b="b"/>
              <a:pathLst>
                <a:path w="5495" h="4686" extrusionOk="0">
                  <a:moveTo>
                    <a:pt x="3136" y="1"/>
                  </a:moveTo>
                  <a:cubicBezTo>
                    <a:pt x="2561" y="1"/>
                    <a:pt x="1974" y="215"/>
                    <a:pt x="1499" y="690"/>
                  </a:cubicBezTo>
                  <a:cubicBezTo>
                    <a:pt x="0" y="2159"/>
                    <a:pt x="1058" y="4686"/>
                    <a:pt x="3144" y="4686"/>
                  </a:cubicBezTo>
                  <a:cubicBezTo>
                    <a:pt x="4437" y="4686"/>
                    <a:pt x="5494" y="3657"/>
                    <a:pt x="5494" y="2365"/>
                  </a:cubicBezTo>
                  <a:cubicBezTo>
                    <a:pt x="5494" y="934"/>
                    <a:pt x="4339" y="1"/>
                    <a:pt x="3136" y="1"/>
                  </a:cubicBez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6"/>
            <p:cNvSpPr/>
            <p:nvPr/>
          </p:nvSpPr>
          <p:spPr>
            <a:xfrm>
              <a:off x="2621300" y="2709500"/>
              <a:ext cx="19850" cy="253400"/>
            </a:xfrm>
            <a:custGeom>
              <a:avLst/>
              <a:gdLst/>
              <a:ahLst/>
              <a:cxnLst/>
              <a:rect l="l" t="t" r="r" b="b"/>
              <a:pathLst>
                <a:path w="794" h="10136" extrusionOk="0">
                  <a:moveTo>
                    <a:pt x="382" y="0"/>
                  </a:moveTo>
                  <a:cubicBezTo>
                    <a:pt x="177" y="0"/>
                    <a:pt x="0" y="177"/>
                    <a:pt x="0" y="412"/>
                  </a:cubicBezTo>
                  <a:lnTo>
                    <a:pt x="0" y="9724"/>
                  </a:lnTo>
                  <a:cubicBezTo>
                    <a:pt x="0" y="9959"/>
                    <a:pt x="177" y="10136"/>
                    <a:pt x="382" y="10136"/>
                  </a:cubicBezTo>
                  <a:cubicBezTo>
                    <a:pt x="617" y="10136"/>
                    <a:pt x="794" y="9959"/>
                    <a:pt x="794" y="9724"/>
                  </a:cubicBezTo>
                  <a:lnTo>
                    <a:pt x="794" y="412"/>
                  </a:lnTo>
                  <a:cubicBezTo>
                    <a:pt x="794" y="177"/>
                    <a:pt x="617" y="0"/>
                    <a:pt x="382" y="0"/>
                  </a:cubicBez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76"/>
          <p:cNvSpPr txBox="1">
            <a:spLocks noGrp="1"/>
          </p:cNvSpPr>
          <p:nvPr>
            <p:ph type="subTitle" idx="1"/>
          </p:nvPr>
        </p:nvSpPr>
        <p:spPr>
          <a:xfrm>
            <a:off x="267900" y="1884750"/>
            <a:ext cx="3904500" cy="198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Little particles actually drifting around inside your eyeball.</a:t>
            </a:r>
            <a:endParaRPr dirty="0"/>
          </a:p>
          <a:p>
            <a:pPr marL="457200" lvl="0" indent="-317500" algn="l" rtl="0">
              <a:spcBef>
                <a:spcPts val="0"/>
              </a:spcBef>
              <a:spcAft>
                <a:spcPts val="0"/>
              </a:spcAft>
              <a:buSzPts val="1400"/>
              <a:buChar char="●"/>
            </a:pPr>
            <a:r>
              <a:rPr lang="en" dirty="0"/>
              <a:t>And they can be all sorts of different shapes, but some of them are spheres.</a:t>
            </a:r>
            <a:endParaRPr dirty="0"/>
          </a:p>
          <a:p>
            <a:pPr marL="457200" lvl="0" indent="-317500" algn="l" rtl="0">
              <a:spcBef>
                <a:spcPts val="0"/>
              </a:spcBef>
              <a:spcAft>
                <a:spcPts val="0"/>
              </a:spcAft>
              <a:buSzPts val="1400"/>
              <a:buChar char="●"/>
            </a:pPr>
            <a:r>
              <a:rPr lang="en" dirty="0"/>
              <a:t>And so they cast a shadow on the back of your retina.</a:t>
            </a:r>
            <a:endParaRPr dirty="0"/>
          </a:p>
          <a:p>
            <a:pPr marL="457200" lvl="0" indent="-317500" algn="l" rtl="0">
              <a:spcBef>
                <a:spcPts val="0"/>
              </a:spcBef>
              <a:spcAft>
                <a:spcPts val="0"/>
              </a:spcAft>
              <a:buSzPts val="1400"/>
              <a:buChar char="●"/>
            </a:pPr>
            <a:r>
              <a:rPr lang="en" dirty="0"/>
              <a:t>And right in the middle of that shadow is Poisson's bright spot.</a:t>
            </a:r>
            <a:endParaRPr dirty="0"/>
          </a:p>
          <a:p>
            <a:pPr marL="457200" lvl="0" indent="0" algn="l" rtl="0">
              <a:spcBef>
                <a:spcPts val="0"/>
              </a:spcBef>
              <a:spcAft>
                <a:spcPts val="0"/>
              </a:spcAft>
              <a:buNone/>
            </a:pPr>
            <a:endParaRPr dirty="0"/>
          </a:p>
        </p:txBody>
      </p:sp>
      <p:pic>
        <p:nvPicPr>
          <p:cNvPr id="796" name="Google Shape;796;p76"/>
          <p:cNvPicPr preferRelativeResize="0"/>
          <p:nvPr/>
        </p:nvPicPr>
        <p:blipFill>
          <a:blip r:embed="rId3">
            <a:alphaModFix/>
          </a:blip>
          <a:stretch>
            <a:fillRect/>
          </a:stretch>
        </p:blipFill>
        <p:spPr>
          <a:xfrm>
            <a:off x="4512700" y="1734725"/>
            <a:ext cx="3180550" cy="2284500"/>
          </a:xfrm>
          <a:prstGeom prst="rect">
            <a:avLst/>
          </a:prstGeom>
          <a:noFill/>
          <a:ln>
            <a:noFill/>
          </a:ln>
        </p:spPr>
      </p:pic>
      <p:sp>
        <p:nvSpPr>
          <p:cNvPr id="797" name="Google Shape;797;p76"/>
          <p:cNvSpPr txBox="1"/>
          <p:nvPr/>
        </p:nvSpPr>
        <p:spPr>
          <a:xfrm>
            <a:off x="1116428" y="1296294"/>
            <a:ext cx="1832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accent5"/>
                </a:solidFill>
                <a:latin typeface="Abel"/>
                <a:ea typeface="Abel"/>
                <a:cs typeface="Abel"/>
                <a:sym typeface="Abel"/>
              </a:rPr>
              <a:t>FLOATERS</a:t>
            </a:r>
            <a:endParaRPr sz="2800">
              <a:solidFill>
                <a:schemeClr val="accent5"/>
              </a:solidFill>
              <a:latin typeface="Abel"/>
              <a:ea typeface="Abel"/>
              <a:cs typeface="Abel"/>
              <a:sym typeface="Abe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77"/>
          <p:cNvSpPr txBox="1">
            <a:spLocks noGrp="1"/>
          </p:cNvSpPr>
          <p:nvPr>
            <p:ph type="title"/>
          </p:nvPr>
        </p:nvSpPr>
        <p:spPr>
          <a:xfrm>
            <a:off x="1919875" y="651824"/>
            <a:ext cx="5150100" cy="65680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ambria Math" panose="02040503050406030204" pitchFamily="18" charset="0"/>
                <a:ea typeface="Cambria Math" panose="02040503050406030204" pitchFamily="18" charset="0"/>
              </a:rPr>
              <a:t>SO WHAT IS THE SIGNIFICANCE OF POISSON SPOT IN TODAY’S WORLD??</a:t>
            </a:r>
            <a:endParaRPr dirty="0">
              <a:latin typeface="Cambria Math" panose="02040503050406030204" pitchFamily="18" charset="0"/>
              <a:ea typeface="Cambria Math" panose="02040503050406030204" pitchFamily="18" charset="0"/>
            </a:endParaRPr>
          </a:p>
          <a:p>
            <a:pPr marL="0" lvl="0" indent="0" algn="ctr" rtl="0">
              <a:spcBef>
                <a:spcPts val="0"/>
              </a:spcBef>
              <a:spcAft>
                <a:spcPts val="0"/>
              </a:spcAft>
              <a:buNone/>
            </a:pPr>
            <a:endParaRPr dirty="0"/>
          </a:p>
        </p:txBody>
      </p:sp>
      <p:sp>
        <p:nvSpPr>
          <p:cNvPr id="803" name="Google Shape;803;p77"/>
          <p:cNvSpPr txBox="1">
            <a:spLocks noGrp="1"/>
          </p:cNvSpPr>
          <p:nvPr>
            <p:ph type="subTitle" idx="4294967295"/>
          </p:nvPr>
        </p:nvSpPr>
        <p:spPr>
          <a:xfrm>
            <a:off x="419050" y="1413348"/>
            <a:ext cx="2797500" cy="87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Understanding of this phenomenon helps in  the study of the wave-particle duality for objects of increasing size and the measurement of particle–surface interaction potentials,</a:t>
            </a:r>
            <a:endParaRPr sz="1200" dirty="0"/>
          </a:p>
          <a:p>
            <a:pPr marL="0" lvl="0" indent="0" algn="r" rtl="0">
              <a:spcBef>
                <a:spcPts val="0"/>
              </a:spcBef>
              <a:spcAft>
                <a:spcPts val="0"/>
              </a:spcAft>
              <a:buNone/>
            </a:pPr>
            <a:endParaRPr sz="1200" dirty="0"/>
          </a:p>
        </p:txBody>
      </p:sp>
      <p:sp>
        <p:nvSpPr>
          <p:cNvPr id="804" name="Google Shape;804;p77"/>
          <p:cNvSpPr txBox="1">
            <a:spLocks noGrp="1"/>
          </p:cNvSpPr>
          <p:nvPr>
            <p:ph type="subTitle" idx="4294967295"/>
          </p:nvPr>
        </p:nvSpPr>
        <p:spPr>
          <a:xfrm>
            <a:off x="5972100" y="1462112"/>
            <a:ext cx="2914200" cy="6399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dirty="0"/>
              <a:t> The Poisson spot has been used in lithography to fabricate microtube arrays for which its shaping via incomplete spiral phase modulation  has interesting prospects.</a:t>
            </a:r>
            <a:endParaRPr sz="1200" dirty="0"/>
          </a:p>
        </p:txBody>
      </p:sp>
      <p:sp>
        <p:nvSpPr>
          <p:cNvPr id="805" name="Google Shape;805;p77"/>
          <p:cNvSpPr txBox="1">
            <a:spLocks noGrp="1"/>
          </p:cNvSpPr>
          <p:nvPr>
            <p:ph type="subTitle" idx="4294967295"/>
          </p:nvPr>
        </p:nvSpPr>
        <p:spPr>
          <a:xfrm>
            <a:off x="5886300" y="3394425"/>
            <a:ext cx="3000000" cy="6399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dirty="0"/>
              <a:t>The Poisson spot has been used in lithography to fabricate microtube arrays for which its shaping via incomplete spiral phase modulation  has interesting prospects.</a:t>
            </a:r>
            <a:endParaRPr sz="1200" dirty="0"/>
          </a:p>
        </p:txBody>
      </p:sp>
      <p:grpSp>
        <p:nvGrpSpPr>
          <p:cNvPr id="806" name="Google Shape;806;p77"/>
          <p:cNvGrpSpPr/>
          <p:nvPr/>
        </p:nvGrpSpPr>
        <p:grpSpPr>
          <a:xfrm>
            <a:off x="3293625" y="1496190"/>
            <a:ext cx="2556750" cy="2538135"/>
            <a:chOff x="3294510" y="1496182"/>
            <a:chExt cx="2556750" cy="2538135"/>
          </a:xfrm>
        </p:grpSpPr>
        <p:grpSp>
          <p:nvGrpSpPr>
            <p:cNvPr id="807" name="Google Shape;807;p77"/>
            <p:cNvGrpSpPr/>
            <p:nvPr/>
          </p:nvGrpSpPr>
          <p:grpSpPr>
            <a:xfrm>
              <a:off x="4649960" y="2841457"/>
              <a:ext cx="1201300" cy="1192860"/>
              <a:chOff x="4649960" y="2765257"/>
              <a:chExt cx="1201300" cy="1192860"/>
            </a:xfrm>
          </p:grpSpPr>
          <p:sp>
            <p:nvSpPr>
              <p:cNvPr id="808" name="Google Shape;808;p77"/>
              <p:cNvSpPr/>
              <p:nvPr/>
            </p:nvSpPr>
            <p:spPr>
              <a:xfrm>
                <a:off x="5214421" y="3390683"/>
                <a:ext cx="636839" cy="567434"/>
              </a:xfrm>
              <a:custGeom>
                <a:avLst/>
                <a:gdLst/>
                <a:ahLst/>
                <a:cxnLst/>
                <a:rect l="l" t="t" r="r" b="b"/>
                <a:pathLst>
                  <a:path w="17241" h="15362" extrusionOk="0">
                    <a:moveTo>
                      <a:pt x="8418" y="324"/>
                    </a:moveTo>
                    <a:cubicBezTo>
                      <a:pt x="13669" y="324"/>
                      <a:pt x="17241" y="5658"/>
                      <a:pt x="15229" y="10516"/>
                    </a:cubicBezTo>
                    <a:cubicBezTo>
                      <a:pt x="14020" y="13452"/>
                      <a:pt x="11235" y="15071"/>
                      <a:pt x="8404" y="15071"/>
                    </a:cubicBezTo>
                    <a:cubicBezTo>
                      <a:pt x="6552" y="15071"/>
                      <a:pt x="4680" y="14378"/>
                      <a:pt x="3215" y="12909"/>
                    </a:cubicBezTo>
                    <a:cubicBezTo>
                      <a:pt x="1096" y="10801"/>
                      <a:pt x="465" y="7634"/>
                      <a:pt x="1608" y="4872"/>
                    </a:cubicBezTo>
                    <a:cubicBezTo>
                      <a:pt x="2751" y="2122"/>
                      <a:pt x="5442" y="324"/>
                      <a:pt x="8418" y="324"/>
                    </a:cubicBezTo>
                    <a:close/>
                    <a:moveTo>
                      <a:pt x="8416" y="0"/>
                    </a:moveTo>
                    <a:cubicBezTo>
                      <a:pt x="5912" y="0"/>
                      <a:pt x="3487" y="1231"/>
                      <a:pt x="2025" y="3420"/>
                    </a:cubicBezTo>
                    <a:cubicBezTo>
                      <a:pt x="1" y="6468"/>
                      <a:pt x="405" y="10528"/>
                      <a:pt x="3001" y="13111"/>
                    </a:cubicBezTo>
                    <a:cubicBezTo>
                      <a:pt x="4430" y="14552"/>
                      <a:pt x="6382" y="15362"/>
                      <a:pt x="8418" y="15362"/>
                    </a:cubicBezTo>
                    <a:cubicBezTo>
                      <a:pt x="12086" y="15362"/>
                      <a:pt x="15241" y="12766"/>
                      <a:pt x="15955" y="9170"/>
                    </a:cubicBezTo>
                    <a:cubicBezTo>
                      <a:pt x="16658" y="5587"/>
                      <a:pt x="14741" y="1991"/>
                      <a:pt x="11347" y="586"/>
                    </a:cubicBezTo>
                    <a:cubicBezTo>
                      <a:pt x="10394" y="190"/>
                      <a:pt x="9399" y="0"/>
                      <a:pt x="8416"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7"/>
              <p:cNvSpPr/>
              <p:nvPr/>
            </p:nvSpPr>
            <p:spPr>
              <a:xfrm>
                <a:off x="4649960" y="2765257"/>
                <a:ext cx="940724" cy="975815"/>
              </a:xfrm>
              <a:custGeom>
                <a:avLst/>
                <a:gdLst/>
                <a:ahLst/>
                <a:cxnLst/>
                <a:rect l="l" t="t" r="r" b="b"/>
                <a:pathLst>
                  <a:path w="25468" h="26418" extrusionOk="0">
                    <a:moveTo>
                      <a:pt x="7227" y="319"/>
                    </a:moveTo>
                    <a:lnTo>
                      <a:pt x="16669" y="2843"/>
                    </a:lnTo>
                    <a:lnTo>
                      <a:pt x="17907" y="7487"/>
                    </a:lnTo>
                    <a:cubicBezTo>
                      <a:pt x="17931" y="7546"/>
                      <a:pt x="17979" y="7582"/>
                      <a:pt x="18038" y="7594"/>
                    </a:cubicBezTo>
                    <a:cubicBezTo>
                      <a:pt x="18110" y="7594"/>
                      <a:pt x="18169" y="7558"/>
                      <a:pt x="18193" y="7499"/>
                    </a:cubicBezTo>
                    <a:cubicBezTo>
                      <a:pt x="19003" y="5618"/>
                      <a:pt x="19538" y="3617"/>
                      <a:pt x="19788" y="1570"/>
                    </a:cubicBezTo>
                    <a:lnTo>
                      <a:pt x="25146" y="1570"/>
                    </a:lnTo>
                    <a:cubicBezTo>
                      <a:pt x="23848" y="14547"/>
                      <a:pt x="13597" y="24810"/>
                      <a:pt x="619" y="26108"/>
                    </a:cubicBezTo>
                    <a:lnTo>
                      <a:pt x="619" y="20750"/>
                    </a:lnTo>
                    <a:cubicBezTo>
                      <a:pt x="3263" y="20417"/>
                      <a:pt x="5834" y="19607"/>
                      <a:pt x="8192" y="18369"/>
                    </a:cubicBezTo>
                    <a:cubicBezTo>
                      <a:pt x="8239" y="18333"/>
                      <a:pt x="8275" y="18274"/>
                      <a:pt x="8263" y="18214"/>
                    </a:cubicBezTo>
                    <a:cubicBezTo>
                      <a:pt x="8263" y="18155"/>
                      <a:pt x="8216" y="18107"/>
                      <a:pt x="8156" y="18083"/>
                    </a:cubicBezTo>
                    <a:lnTo>
                      <a:pt x="2846" y="16667"/>
                    </a:lnTo>
                    <a:lnTo>
                      <a:pt x="322" y="7225"/>
                    </a:lnTo>
                    <a:lnTo>
                      <a:pt x="7227" y="319"/>
                    </a:lnTo>
                    <a:close/>
                    <a:moveTo>
                      <a:pt x="7185" y="0"/>
                    </a:moveTo>
                    <a:cubicBezTo>
                      <a:pt x="7148" y="0"/>
                      <a:pt x="7110" y="20"/>
                      <a:pt x="7084" y="46"/>
                    </a:cubicBezTo>
                    <a:lnTo>
                      <a:pt x="48" y="7082"/>
                    </a:lnTo>
                    <a:cubicBezTo>
                      <a:pt x="12" y="7118"/>
                      <a:pt x="0" y="7177"/>
                      <a:pt x="12" y="7225"/>
                    </a:cubicBezTo>
                    <a:lnTo>
                      <a:pt x="2584" y="16833"/>
                    </a:lnTo>
                    <a:cubicBezTo>
                      <a:pt x="2596" y="16881"/>
                      <a:pt x="2643" y="16917"/>
                      <a:pt x="2691" y="16940"/>
                    </a:cubicBezTo>
                    <a:lnTo>
                      <a:pt x="7716" y="18274"/>
                    </a:lnTo>
                    <a:cubicBezTo>
                      <a:pt x="5441" y="19429"/>
                      <a:pt x="2989" y="20167"/>
                      <a:pt x="453" y="20465"/>
                    </a:cubicBezTo>
                    <a:cubicBezTo>
                      <a:pt x="381" y="20477"/>
                      <a:pt x="322" y="20536"/>
                      <a:pt x="322" y="20608"/>
                    </a:cubicBezTo>
                    <a:lnTo>
                      <a:pt x="322" y="26263"/>
                    </a:lnTo>
                    <a:cubicBezTo>
                      <a:pt x="322" y="26311"/>
                      <a:pt x="346" y="26346"/>
                      <a:pt x="369" y="26382"/>
                    </a:cubicBezTo>
                    <a:cubicBezTo>
                      <a:pt x="405" y="26406"/>
                      <a:pt x="441" y="26418"/>
                      <a:pt x="477" y="26418"/>
                    </a:cubicBezTo>
                    <a:lnTo>
                      <a:pt x="488" y="26418"/>
                    </a:lnTo>
                    <a:cubicBezTo>
                      <a:pt x="13740" y="25168"/>
                      <a:pt x="24229" y="14678"/>
                      <a:pt x="25468" y="1439"/>
                    </a:cubicBezTo>
                    <a:cubicBezTo>
                      <a:pt x="25468" y="1343"/>
                      <a:pt x="25408" y="1272"/>
                      <a:pt x="25313" y="1272"/>
                    </a:cubicBezTo>
                    <a:lnTo>
                      <a:pt x="19657" y="1272"/>
                    </a:lnTo>
                    <a:cubicBezTo>
                      <a:pt x="19586" y="1272"/>
                      <a:pt x="19527" y="1331"/>
                      <a:pt x="19515" y="1403"/>
                    </a:cubicBezTo>
                    <a:cubicBezTo>
                      <a:pt x="19288" y="3320"/>
                      <a:pt x="18812" y="5189"/>
                      <a:pt x="18086" y="6975"/>
                    </a:cubicBezTo>
                    <a:lnTo>
                      <a:pt x="16931" y="2677"/>
                    </a:lnTo>
                    <a:cubicBezTo>
                      <a:pt x="16919" y="2629"/>
                      <a:pt x="16883" y="2593"/>
                      <a:pt x="16836" y="2582"/>
                    </a:cubicBezTo>
                    <a:lnTo>
                      <a:pt x="7227" y="10"/>
                    </a:lnTo>
                    <a:cubicBezTo>
                      <a:pt x="7214" y="3"/>
                      <a:pt x="7200" y="0"/>
                      <a:pt x="7185"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77"/>
            <p:cNvGrpSpPr/>
            <p:nvPr/>
          </p:nvGrpSpPr>
          <p:grpSpPr>
            <a:xfrm>
              <a:off x="3294510" y="2841457"/>
              <a:ext cx="1201300" cy="1192860"/>
              <a:chOff x="3294510" y="2765257"/>
              <a:chExt cx="1201300" cy="1192860"/>
            </a:xfrm>
          </p:grpSpPr>
          <p:sp>
            <p:nvSpPr>
              <p:cNvPr id="811" name="Google Shape;811;p77"/>
              <p:cNvSpPr/>
              <p:nvPr/>
            </p:nvSpPr>
            <p:spPr>
              <a:xfrm flipH="1">
                <a:off x="3294510" y="3390683"/>
                <a:ext cx="636839" cy="567434"/>
              </a:xfrm>
              <a:custGeom>
                <a:avLst/>
                <a:gdLst/>
                <a:ahLst/>
                <a:cxnLst/>
                <a:rect l="l" t="t" r="r" b="b"/>
                <a:pathLst>
                  <a:path w="17241" h="15362" extrusionOk="0">
                    <a:moveTo>
                      <a:pt x="8418" y="324"/>
                    </a:moveTo>
                    <a:cubicBezTo>
                      <a:pt x="13669" y="324"/>
                      <a:pt x="17241" y="5658"/>
                      <a:pt x="15229" y="10516"/>
                    </a:cubicBezTo>
                    <a:cubicBezTo>
                      <a:pt x="14020" y="13452"/>
                      <a:pt x="11235" y="15071"/>
                      <a:pt x="8404" y="15071"/>
                    </a:cubicBezTo>
                    <a:cubicBezTo>
                      <a:pt x="6552" y="15071"/>
                      <a:pt x="4680" y="14378"/>
                      <a:pt x="3215" y="12909"/>
                    </a:cubicBezTo>
                    <a:cubicBezTo>
                      <a:pt x="1096" y="10801"/>
                      <a:pt x="465" y="7634"/>
                      <a:pt x="1608" y="4872"/>
                    </a:cubicBezTo>
                    <a:cubicBezTo>
                      <a:pt x="2751" y="2122"/>
                      <a:pt x="5442" y="324"/>
                      <a:pt x="8418" y="324"/>
                    </a:cubicBezTo>
                    <a:close/>
                    <a:moveTo>
                      <a:pt x="8416" y="0"/>
                    </a:moveTo>
                    <a:cubicBezTo>
                      <a:pt x="5912" y="0"/>
                      <a:pt x="3487" y="1231"/>
                      <a:pt x="2025" y="3420"/>
                    </a:cubicBezTo>
                    <a:cubicBezTo>
                      <a:pt x="1" y="6468"/>
                      <a:pt x="405" y="10528"/>
                      <a:pt x="3001" y="13111"/>
                    </a:cubicBezTo>
                    <a:cubicBezTo>
                      <a:pt x="4430" y="14552"/>
                      <a:pt x="6382" y="15362"/>
                      <a:pt x="8418" y="15362"/>
                    </a:cubicBezTo>
                    <a:cubicBezTo>
                      <a:pt x="12086" y="15362"/>
                      <a:pt x="15241" y="12766"/>
                      <a:pt x="15955" y="9170"/>
                    </a:cubicBezTo>
                    <a:cubicBezTo>
                      <a:pt x="16658" y="5587"/>
                      <a:pt x="14741" y="1991"/>
                      <a:pt x="11347" y="586"/>
                    </a:cubicBezTo>
                    <a:cubicBezTo>
                      <a:pt x="10394" y="190"/>
                      <a:pt x="9399" y="0"/>
                      <a:pt x="8416"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7"/>
              <p:cNvSpPr/>
              <p:nvPr/>
            </p:nvSpPr>
            <p:spPr>
              <a:xfrm flipH="1">
                <a:off x="3555086" y="2765257"/>
                <a:ext cx="940724" cy="975815"/>
              </a:xfrm>
              <a:custGeom>
                <a:avLst/>
                <a:gdLst/>
                <a:ahLst/>
                <a:cxnLst/>
                <a:rect l="l" t="t" r="r" b="b"/>
                <a:pathLst>
                  <a:path w="25468" h="26418" extrusionOk="0">
                    <a:moveTo>
                      <a:pt x="7227" y="319"/>
                    </a:moveTo>
                    <a:lnTo>
                      <a:pt x="16669" y="2843"/>
                    </a:lnTo>
                    <a:lnTo>
                      <a:pt x="17907" y="7487"/>
                    </a:lnTo>
                    <a:cubicBezTo>
                      <a:pt x="17931" y="7546"/>
                      <a:pt x="17979" y="7582"/>
                      <a:pt x="18038" y="7594"/>
                    </a:cubicBezTo>
                    <a:cubicBezTo>
                      <a:pt x="18110" y="7594"/>
                      <a:pt x="18169" y="7558"/>
                      <a:pt x="18193" y="7499"/>
                    </a:cubicBezTo>
                    <a:cubicBezTo>
                      <a:pt x="19003" y="5618"/>
                      <a:pt x="19538" y="3617"/>
                      <a:pt x="19788" y="1570"/>
                    </a:cubicBezTo>
                    <a:lnTo>
                      <a:pt x="25146" y="1570"/>
                    </a:lnTo>
                    <a:cubicBezTo>
                      <a:pt x="23848" y="14547"/>
                      <a:pt x="13597" y="24810"/>
                      <a:pt x="619" y="26108"/>
                    </a:cubicBezTo>
                    <a:lnTo>
                      <a:pt x="619" y="20750"/>
                    </a:lnTo>
                    <a:cubicBezTo>
                      <a:pt x="3263" y="20417"/>
                      <a:pt x="5834" y="19607"/>
                      <a:pt x="8192" y="18369"/>
                    </a:cubicBezTo>
                    <a:cubicBezTo>
                      <a:pt x="8239" y="18333"/>
                      <a:pt x="8275" y="18274"/>
                      <a:pt x="8263" y="18214"/>
                    </a:cubicBezTo>
                    <a:cubicBezTo>
                      <a:pt x="8263" y="18155"/>
                      <a:pt x="8216" y="18107"/>
                      <a:pt x="8156" y="18083"/>
                    </a:cubicBezTo>
                    <a:lnTo>
                      <a:pt x="2846" y="16667"/>
                    </a:lnTo>
                    <a:lnTo>
                      <a:pt x="322" y="7225"/>
                    </a:lnTo>
                    <a:lnTo>
                      <a:pt x="7227" y="319"/>
                    </a:lnTo>
                    <a:close/>
                    <a:moveTo>
                      <a:pt x="7185" y="0"/>
                    </a:moveTo>
                    <a:cubicBezTo>
                      <a:pt x="7148" y="0"/>
                      <a:pt x="7110" y="20"/>
                      <a:pt x="7084" y="46"/>
                    </a:cubicBezTo>
                    <a:lnTo>
                      <a:pt x="48" y="7082"/>
                    </a:lnTo>
                    <a:cubicBezTo>
                      <a:pt x="12" y="7118"/>
                      <a:pt x="0" y="7177"/>
                      <a:pt x="12" y="7225"/>
                    </a:cubicBezTo>
                    <a:lnTo>
                      <a:pt x="2584" y="16833"/>
                    </a:lnTo>
                    <a:cubicBezTo>
                      <a:pt x="2596" y="16881"/>
                      <a:pt x="2643" y="16917"/>
                      <a:pt x="2691" y="16940"/>
                    </a:cubicBezTo>
                    <a:lnTo>
                      <a:pt x="7716" y="18274"/>
                    </a:lnTo>
                    <a:cubicBezTo>
                      <a:pt x="5441" y="19429"/>
                      <a:pt x="2989" y="20167"/>
                      <a:pt x="453" y="20465"/>
                    </a:cubicBezTo>
                    <a:cubicBezTo>
                      <a:pt x="381" y="20477"/>
                      <a:pt x="322" y="20536"/>
                      <a:pt x="322" y="20608"/>
                    </a:cubicBezTo>
                    <a:lnTo>
                      <a:pt x="322" y="26263"/>
                    </a:lnTo>
                    <a:cubicBezTo>
                      <a:pt x="322" y="26311"/>
                      <a:pt x="346" y="26346"/>
                      <a:pt x="369" y="26382"/>
                    </a:cubicBezTo>
                    <a:cubicBezTo>
                      <a:pt x="405" y="26406"/>
                      <a:pt x="441" y="26418"/>
                      <a:pt x="477" y="26418"/>
                    </a:cubicBezTo>
                    <a:lnTo>
                      <a:pt x="488" y="26418"/>
                    </a:lnTo>
                    <a:cubicBezTo>
                      <a:pt x="13740" y="25168"/>
                      <a:pt x="24229" y="14678"/>
                      <a:pt x="25468" y="1439"/>
                    </a:cubicBezTo>
                    <a:cubicBezTo>
                      <a:pt x="25468" y="1343"/>
                      <a:pt x="25408" y="1272"/>
                      <a:pt x="25313" y="1272"/>
                    </a:cubicBezTo>
                    <a:lnTo>
                      <a:pt x="19657" y="1272"/>
                    </a:lnTo>
                    <a:cubicBezTo>
                      <a:pt x="19586" y="1272"/>
                      <a:pt x="19527" y="1331"/>
                      <a:pt x="19515" y="1403"/>
                    </a:cubicBezTo>
                    <a:cubicBezTo>
                      <a:pt x="19288" y="3320"/>
                      <a:pt x="18812" y="5189"/>
                      <a:pt x="18086" y="6975"/>
                    </a:cubicBezTo>
                    <a:lnTo>
                      <a:pt x="16931" y="2677"/>
                    </a:lnTo>
                    <a:cubicBezTo>
                      <a:pt x="16919" y="2629"/>
                      <a:pt x="16883" y="2593"/>
                      <a:pt x="16836" y="2582"/>
                    </a:cubicBezTo>
                    <a:lnTo>
                      <a:pt x="7227" y="10"/>
                    </a:lnTo>
                    <a:cubicBezTo>
                      <a:pt x="7214" y="3"/>
                      <a:pt x="7200" y="0"/>
                      <a:pt x="7185"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77"/>
            <p:cNvGrpSpPr/>
            <p:nvPr/>
          </p:nvGrpSpPr>
          <p:grpSpPr>
            <a:xfrm>
              <a:off x="4649960" y="1496182"/>
              <a:ext cx="1201300" cy="1192860"/>
              <a:chOff x="4649960" y="1419982"/>
              <a:chExt cx="1201300" cy="1192860"/>
            </a:xfrm>
          </p:grpSpPr>
          <p:sp>
            <p:nvSpPr>
              <p:cNvPr id="814" name="Google Shape;814;p77"/>
              <p:cNvSpPr/>
              <p:nvPr/>
            </p:nvSpPr>
            <p:spPr>
              <a:xfrm rot="10800000" flipH="1">
                <a:off x="5214421" y="1419982"/>
                <a:ext cx="636839" cy="567434"/>
              </a:xfrm>
              <a:custGeom>
                <a:avLst/>
                <a:gdLst/>
                <a:ahLst/>
                <a:cxnLst/>
                <a:rect l="l" t="t" r="r" b="b"/>
                <a:pathLst>
                  <a:path w="17241" h="15362" extrusionOk="0">
                    <a:moveTo>
                      <a:pt x="8418" y="324"/>
                    </a:moveTo>
                    <a:cubicBezTo>
                      <a:pt x="13669" y="324"/>
                      <a:pt x="17241" y="5658"/>
                      <a:pt x="15229" y="10516"/>
                    </a:cubicBezTo>
                    <a:cubicBezTo>
                      <a:pt x="14020" y="13452"/>
                      <a:pt x="11235" y="15071"/>
                      <a:pt x="8404" y="15071"/>
                    </a:cubicBezTo>
                    <a:cubicBezTo>
                      <a:pt x="6552" y="15071"/>
                      <a:pt x="4680" y="14378"/>
                      <a:pt x="3215" y="12909"/>
                    </a:cubicBezTo>
                    <a:cubicBezTo>
                      <a:pt x="1096" y="10801"/>
                      <a:pt x="465" y="7634"/>
                      <a:pt x="1608" y="4872"/>
                    </a:cubicBezTo>
                    <a:cubicBezTo>
                      <a:pt x="2751" y="2122"/>
                      <a:pt x="5442" y="324"/>
                      <a:pt x="8418" y="324"/>
                    </a:cubicBezTo>
                    <a:close/>
                    <a:moveTo>
                      <a:pt x="8416" y="0"/>
                    </a:moveTo>
                    <a:cubicBezTo>
                      <a:pt x="5912" y="0"/>
                      <a:pt x="3487" y="1231"/>
                      <a:pt x="2025" y="3420"/>
                    </a:cubicBezTo>
                    <a:cubicBezTo>
                      <a:pt x="1" y="6468"/>
                      <a:pt x="405" y="10528"/>
                      <a:pt x="3001" y="13111"/>
                    </a:cubicBezTo>
                    <a:cubicBezTo>
                      <a:pt x="4430" y="14552"/>
                      <a:pt x="6382" y="15362"/>
                      <a:pt x="8418" y="15362"/>
                    </a:cubicBezTo>
                    <a:cubicBezTo>
                      <a:pt x="12086" y="15362"/>
                      <a:pt x="15241" y="12766"/>
                      <a:pt x="15955" y="9170"/>
                    </a:cubicBezTo>
                    <a:cubicBezTo>
                      <a:pt x="16658" y="5587"/>
                      <a:pt x="14741" y="1991"/>
                      <a:pt x="11347" y="586"/>
                    </a:cubicBezTo>
                    <a:cubicBezTo>
                      <a:pt x="10394" y="190"/>
                      <a:pt x="9399" y="0"/>
                      <a:pt x="8416"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7"/>
              <p:cNvSpPr/>
              <p:nvPr/>
            </p:nvSpPr>
            <p:spPr>
              <a:xfrm rot="10800000" flipH="1">
                <a:off x="4649960" y="1637027"/>
                <a:ext cx="940724" cy="975815"/>
              </a:xfrm>
              <a:custGeom>
                <a:avLst/>
                <a:gdLst/>
                <a:ahLst/>
                <a:cxnLst/>
                <a:rect l="l" t="t" r="r" b="b"/>
                <a:pathLst>
                  <a:path w="25468" h="26418" extrusionOk="0">
                    <a:moveTo>
                      <a:pt x="7227" y="319"/>
                    </a:moveTo>
                    <a:lnTo>
                      <a:pt x="16669" y="2843"/>
                    </a:lnTo>
                    <a:lnTo>
                      <a:pt x="17907" y="7487"/>
                    </a:lnTo>
                    <a:cubicBezTo>
                      <a:pt x="17931" y="7546"/>
                      <a:pt x="17979" y="7582"/>
                      <a:pt x="18038" y="7594"/>
                    </a:cubicBezTo>
                    <a:cubicBezTo>
                      <a:pt x="18110" y="7594"/>
                      <a:pt x="18169" y="7558"/>
                      <a:pt x="18193" y="7499"/>
                    </a:cubicBezTo>
                    <a:cubicBezTo>
                      <a:pt x="19003" y="5618"/>
                      <a:pt x="19538" y="3617"/>
                      <a:pt x="19788" y="1570"/>
                    </a:cubicBezTo>
                    <a:lnTo>
                      <a:pt x="25146" y="1570"/>
                    </a:lnTo>
                    <a:cubicBezTo>
                      <a:pt x="23848" y="14547"/>
                      <a:pt x="13597" y="24810"/>
                      <a:pt x="619" y="26108"/>
                    </a:cubicBezTo>
                    <a:lnTo>
                      <a:pt x="619" y="20750"/>
                    </a:lnTo>
                    <a:cubicBezTo>
                      <a:pt x="3263" y="20417"/>
                      <a:pt x="5834" y="19607"/>
                      <a:pt x="8192" y="18369"/>
                    </a:cubicBezTo>
                    <a:cubicBezTo>
                      <a:pt x="8239" y="18333"/>
                      <a:pt x="8275" y="18274"/>
                      <a:pt x="8263" y="18214"/>
                    </a:cubicBezTo>
                    <a:cubicBezTo>
                      <a:pt x="8263" y="18155"/>
                      <a:pt x="8216" y="18107"/>
                      <a:pt x="8156" y="18083"/>
                    </a:cubicBezTo>
                    <a:lnTo>
                      <a:pt x="2846" y="16667"/>
                    </a:lnTo>
                    <a:lnTo>
                      <a:pt x="322" y="7225"/>
                    </a:lnTo>
                    <a:lnTo>
                      <a:pt x="7227" y="319"/>
                    </a:lnTo>
                    <a:close/>
                    <a:moveTo>
                      <a:pt x="7185" y="0"/>
                    </a:moveTo>
                    <a:cubicBezTo>
                      <a:pt x="7148" y="0"/>
                      <a:pt x="7110" y="20"/>
                      <a:pt x="7084" y="46"/>
                    </a:cubicBezTo>
                    <a:lnTo>
                      <a:pt x="48" y="7082"/>
                    </a:lnTo>
                    <a:cubicBezTo>
                      <a:pt x="12" y="7118"/>
                      <a:pt x="0" y="7177"/>
                      <a:pt x="12" y="7225"/>
                    </a:cubicBezTo>
                    <a:lnTo>
                      <a:pt x="2584" y="16833"/>
                    </a:lnTo>
                    <a:cubicBezTo>
                      <a:pt x="2596" y="16881"/>
                      <a:pt x="2643" y="16917"/>
                      <a:pt x="2691" y="16940"/>
                    </a:cubicBezTo>
                    <a:lnTo>
                      <a:pt x="7716" y="18274"/>
                    </a:lnTo>
                    <a:cubicBezTo>
                      <a:pt x="5441" y="19429"/>
                      <a:pt x="2989" y="20167"/>
                      <a:pt x="453" y="20465"/>
                    </a:cubicBezTo>
                    <a:cubicBezTo>
                      <a:pt x="381" y="20477"/>
                      <a:pt x="322" y="20536"/>
                      <a:pt x="322" y="20608"/>
                    </a:cubicBezTo>
                    <a:lnTo>
                      <a:pt x="322" y="26263"/>
                    </a:lnTo>
                    <a:cubicBezTo>
                      <a:pt x="322" y="26311"/>
                      <a:pt x="346" y="26346"/>
                      <a:pt x="369" y="26382"/>
                    </a:cubicBezTo>
                    <a:cubicBezTo>
                      <a:pt x="405" y="26406"/>
                      <a:pt x="441" y="26418"/>
                      <a:pt x="477" y="26418"/>
                    </a:cubicBezTo>
                    <a:lnTo>
                      <a:pt x="488" y="26418"/>
                    </a:lnTo>
                    <a:cubicBezTo>
                      <a:pt x="13740" y="25168"/>
                      <a:pt x="24229" y="14678"/>
                      <a:pt x="25468" y="1439"/>
                    </a:cubicBezTo>
                    <a:cubicBezTo>
                      <a:pt x="25468" y="1343"/>
                      <a:pt x="25408" y="1272"/>
                      <a:pt x="25313" y="1272"/>
                    </a:cubicBezTo>
                    <a:lnTo>
                      <a:pt x="19657" y="1272"/>
                    </a:lnTo>
                    <a:cubicBezTo>
                      <a:pt x="19586" y="1272"/>
                      <a:pt x="19527" y="1331"/>
                      <a:pt x="19515" y="1403"/>
                    </a:cubicBezTo>
                    <a:cubicBezTo>
                      <a:pt x="19288" y="3320"/>
                      <a:pt x="18812" y="5189"/>
                      <a:pt x="18086" y="6975"/>
                    </a:cubicBezTo>
                    <a:lnTo>
                      <a:pt x="16931" y="2677"/>
                    </a:lnTo>
                    <a:cubicBezTo>
                      <a:pt x="16919" y="2629"/>
                      <a:pt x="16883" y="2593"/>
                      <a:pt x="16836" y="2582"/>
                    </a:cubicBezTo>
                    <a:lnTo>
                      <a:pt x="7227" y="10"/>
                    </a:lnTo>
                    <a:cubicBezTo>
                      <a:pt x="7214" y="3"/>
                      <a:pt x="7200" y="0"/>
                      <a:pt x="7185"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77"/>
            <p:cNvGrpSpPr/>
            <p:nvPr/>
          </p:nvGrpSpPr>
          <p:grpSpPr>
            <a:xfrm>
              <a:off x="3294510" y="1496182"/>
              <a:ext cx="1201300" cy="1192860"/>
              <a:chOff x="3294510" y="1419982"/>
              <a:chExt cx="1201300" cy="1192860"/>
            </a:xfrm>
          </p:grpSpPr>
          <p:sp>
            <p:nvSpPr>
              <p:cNvPr id="817" name="Google Shape;817;p77"/>
              <p:cNvSpPr/>
              <p:nvPr/>
            </p:nvSpPr>
            <p:spPr>
              <a:xfrm rot="10800000">
                <a:off x="3294510" y="1419982"/>
                <a:ext cx="636839" cy="567434"/>
              </a:xfrm>
              <a:custGeom>
                <a:avLst/>
                <a:gdLst/>
                <a:ahLst/>
                <a:cxnLst/>
                <a:rect l="l" t="t" r="r" b="b"/>
                <a:pathLst>
                  <a:path w="17241" h="15362" extrusionOk="0">
                    <a:moveTo>
                      <a:pt x="8418" y="324"/>
                    </a:moveTo>
                    <a:cubicBezTo>
                      <a:pt x="13669" y="324"/>
                      <a:pt x="17241" y="5658"/>
                      <a:pt x="15229" y="10516"/>
                    </a:cubicBezTo>
                    <a:cubicBezTo>
                      <a:pt x="14020" y="13452"/>
                      <a:pt x="11235" y="15071"/>
                      <a:pt x="8404" y="15071"/>
                    </a:cubicBezTo>
                    <a:cubicBezTo>
                      <a:pt x="6552" y="15071"/>
                      <a:pt x="4680" y="14378"/>
                      <a:pt x="3215" y="12909"/>
                    </a:cubicBezTo>
                    <a:cubicBezTo>
                      <a:pt x="1096" y="10801"/>
                      <a:pt x="465" y="7634"/>
                      <a:pt x="1608" y="4872"/>
                    </a:cubicBezTo>
                    <a:cubicBezTo>
                      <a:pt x="2751" y="2122"/>
                      <a:pt x="5442" y="324"/>
                      <a:pt x="8418" y="324"/>
                    </a:cubicBezTo>
                    <a:close/>
                    <a:moveTo>
                      <a:pt x="8416" y="0"/>
                    </a:moveTo>
                    <a:cubicBezTo>
                      <a:pt x="5912" y="0"/>
                      <a:pt x="3487" y="1231"/>
                      <a:pt x="2025" y="3420"/>
                    </a:cubicBezTo>
                    <a:cubicBezTo>
                      <a:pt x="1" y="6468"/>
                      <a:pt x="405" y="10528"/>
                      <a:pt x="3001" y="13111"/>
                    </a:cubicBezTo>
                    <a:cubicBezTo>
                      <a:pt x="4430" y="14552"/>
                      <a:pt x="6382" y="15362"/>
                      <a:pt x="8418" y="15362"/>
                    </a:cubicBezTo>
                    <a:cubicBezTo>
                      <a:pt x="12086" y="15362"/>
                      <a:pt x="15241" y="12766"/>
                      <a:pt x="15955" y="9170"/>
                    </a:cubicBezTo>
                    <a:cubicBezTo>
                      <a:pt x="16658" y="5587"/>
                      <a:pt x="14741" y="1991"/>
                      <a:pt x="11347" y="586"/>
                    </a:cubicBezTo>
                    <a:cubicBezTo>
                      <a:pt x="10394" y="190"/>
                      <a:pt x="9399" y="0"/>
                      <a:pt x="8416"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7"/>
              <p:cNvSpPr/>
              <p:nvPr/>
            </p:nvSpPr>
            <p:spPr>
              <a:xfrm rot="10800000">
                <a:off x="3555086" y="1637027"/>
                <a:ext cx="940724" cy="975815"/>
              </a:xfrm>
              <a:custGeom>
                <a:avLst/>
                <a:gdLst/>
                <a:ahLst/>
                <a:cxnLst/>
                <a:rect l="l" t="t" r="r" b="b"/>
                <a:pathLst>
                  <a:path w="25468" h="26418" extrusionOk="0">
                    <a:moveTo>
                      <a:pt x="7227" y="319"/>
                    </a:moveTo>
                    <a:lnTo>
                      <a:pt x="16669" y="2843"/>
                    </a:lnTo>
                    <a:lnTo>
                      <a:pt x="17907" y="7487"/>
                    </a:lnTo>
                    <a:cubicBezTo>
                      <a:pt x="17931" y="7546"/>
                      <a:pt x="17979" y="7582"/>
                      <a:pt x="18038" y="7594"/>
                    </a:cubicBezTo>
                    <a:cubicBezTo>
                      <a:pt x="18110" y="7594"/>
                      <a:pt x="18169" y="7558"/>
                      <a:pt x="18193" y="7499"/>
                    </a:cubicBezTo>
                    <a:cubicBezTo>
                      <a:pt x="19003" y="5618"/>
                      <a:pt x="19538" y="3617"/>
                      <a:pt x="19788" y="1570"/>
                    </a:cubicBezTo>
                    <a:lnTo>
                      <a:pt x="25146" y="1570"/>
                    </a:lnTo>
                    <a:cubicBezTo>
                      <a:pt x="23848" y="14547"/>
                      <a:pt x="13597" y="24810"/>
                      <a:pt x="619" y="26108"/>
                    </a:cubicBezTo>
                    <a:lnTo>
                      <a:pt x="619" y="20750"/>
                    </a:lnTo>
                    <a:cubicBezTo>
                      <a:pt x="3263" y="20417"/>
                      <a:pt x="5834" y="19607"/>
                      <a:pt x="8192" y="18369"/>
                    </a:cubicBezTo>
                    <a:cubicBezTo>
                      <a:pt x="8239" y="18333"/>
                      <a:pt x="8275" y="18274"/>
                      <a:pt x="8263" y="18214"/>
                    </a:cubicBezTo>
                    <a:cubicBezTo>
                      <a:pt x="8263" y="18155"/>
                      <a:pt x="8216" y="18107"/>
                      <a:pt x="8156" y="18083"/>
                    </a:cubicBezTo>
                    <a:lnTo>
                      <a:pt x="2846" y="16667"/>
                    </a:lnTo>
                    <a:lnTo>
                      <a:pt x="322" y="7225"/>
                    </a:lnTo>
                    <a:lnTo>
                      <a:pt x="7227" y="319"/>
                    </a:lnTo>
                    <a:close/>
                    <a:moveTo>
                      <a:pt x="7185" y="0"/>
                    </a:moveTo>
                    <a:cubicBezTo>
                      <a:pt x="7148" y="0"/>
                      <a:pt x="7110" y="20"/>
                      <a:pt x="7084" y="46"/>
                    </a:cubicBezTo>
                    <a:lnTo>
                      <a:pt x="48" y="7082"/>
                    </a:lnTo>
                    <a:cubicBezTo>
                      <a:pt x="12" y="7118"/>
                      <a:pt x="0" y="7177"/>
                      <a:pt x="12" y="7225"/>
                    </a:cubicBezTo>
                    <a:lnTo>
                      <a:pt x="2584" y="16833"/>
                    </a:lnTo>
                    <a:cubicBezTo>
                      <a:pt x="2596" y="16881"/>
                      <a:pt x="2643" y="16917"/>
                      <a:pt x="2691" y="16940"/>
                    </a:cubicBezTo>
                    <a:lnTo>
                      <a:pt x="7716" y="18274"/>
                    </a:lnTo>
                    <a:cubicBezTo>
                      <a:pt x="5441" y="19429"/>
                      <a:pt x="2989" y="20167"/>
                      <a:pt x="453" y="20465"/>
                    </a:cubicBezTo>
                    <a:cubicBezTo>
                      <a:pt x="381" y="20477"/>
                      <a:pt x="322" y="20536"/>
                      <a:pt x="322" y="20608"/>
                    </a:cubicBezTo>
                    <a:lnTo>
                      <a:pt x="322" y="26263"/>
                    </a:lnTo>
                    <a:cubicBezTo>
                      <a:pt x="322" y="26311"/>
                      <a:pt x="346" y="26346"/>
                      <a:pt x="369" y="26382"/>
                    </a:cubicBezTo>
                    <a:cubicBezTo>
                      <a:pt x="405" y="26406"/>
                      <a:pt x="441" y="26418"/>
                      <a:pt x="477" y="26418"/>
                    </a:cubicBezTo>
                    <a:lnTo>
                      <a:pt x="488" y="26418"/>
                    </a:lnTo>
                    <a:cubicBezTo>
                      <a:pt x="13740" y="25168"/>
                      <a:pt x="24229" y="14678"/>
                      <a:pt x="25468" y="1439"/>
                    </a:cubicBezTo>
                    <a:cubicBezTo>
                      <a:pt x="25468" y="1343"/>
                      <a:pt x="25408" y="1272"/>
                      <a:pt x="25313" y="1272"/>
                    </a:cubicBezTo>
                    <a:lnTo>
                      <a:pt x="19657" y="1272"/>
                    </a:lnTo>
                    <a:cubicBezTo>
                      <a:pt x="19586" y="1272"/>
                      <a:pt x="19527" y="1331"/>
                      <a:pt x="19515" y="1403"/>
                    </a:cubicBezTo>
                    <a:cubicBezTo>
                      <a:pt x="19288" y="3320"/>
                      <a:pt x="18812" y="5189"/>
                      <a:pt x="18086" y="6975"/>
                    </a:cubicBezTo>
                    <a:lnTo>
                      <a:pt x="16931" y="2677"/>
                    </a:lnTo>
                    <a:cubicBezTo>
                      <a:pt x="16919" y="2629"/>
                      <a:pt x="16883" y="2593"/>
                      <a:pt x="16836" y="2582"/>
                    </a:cubicBezTo>
                    <a:lnTo>
                      <a:pt x="7227" y="10"/>
                    </a:lnTo>
                    <a:cubicBezTo>
                      <a:pt x="7214" y="3"/>
                      <a:pt x="7200" y="0"/>
                      <a:pt x="7185"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9" name="Google Shape;819;p77"/>
          <p:cNvSpPr txBox="1"/>
          <p:nvPr/>
        </p:nvSpPr>
        <p:spPr>
          <a:xfrm>
            <a:off x="317800" y="3132450"/>
            <a:ext cx="3000000" cy="14775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1200" dirty="0">
                <a:solidFill>
                  <a:schemeClr val="accent3"/>
                </a:solidFill>
                <a:latin typeface="Montserrat"/>
                <a:ea typeface="Montserrat"/>
                <a:cs typeface="Montserrat"/>
                <a:sym typeface="Montserrat"/>
              </a:rPr>
              <a:t> </a:t>
            </a:r>
            <a:endParaRPr sz="1200" dirty="0">
              <a:solidFill>
                <a:schemeClr val="accent3"/>
              </a:solidFill>
              <a:latin typeface="Montserrat"/>
              <a:ea typeface="Montserrat"/>
              <a:cs typeface="Montserrat"/>
              <a:sym typeface="Montserrat"/>
            </a:endParaRPr>
          </a:p>
          <a:p>
            <a:pPr marL="0" marR="0" lvl="0" indent="0" algn="ctr" rtl="0">
              <a:lnSpc>
                <a:spcPct val="100000"/>
              </a:lnSpc>
              <a:spcBef>
                <a:spcPts val="0"/>
              </a:spcBef>
              <a:spcAft>
                <a:spcPts val="0"/>
              </a:spcAft>
              <a:buNone/>
            </a:pPr>
            <a:r>
              <a:rPr lang="en" sz="1200" dirty="0">
                <a:solidFill>
                  <a:schemeClr val="accent3"/>
                </a:solidFill>
                <a:latin typeface="Montserrat"/>
                <a:ea typeface="Montserrat"/>
                <a:cs typeface="Montserrat"/>
                <a:sym typeface="Montserrat"/>
              </a:rPr>
              <a:t>Kouznetsov and Lara proposed the use of the distance at which the Poisson spot vanishes behind the obstacle as a measure for its  surface corrugation and shape of balls, as used for example in ball-bearings</a:t>
            </a:r>
            <a:endParaRPr sz="1200" dirty="0">
              <a:solidFill>
                <a:schemeClr val="accent3"/>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78"/>
          <p:cNvSpPr txBox="1">
            <a:spLocks noGrp="1"/>
          </p:cNvSpPr>
          <p:nvPr>
            <p:ph type="body" idx="1"/>
          </p:nvPr>
        </p:nvSpPr>
        <p:spPr>
          <a:xfrm>
            <a:off x="5348850" y="3450220"/>
            <a:ext cx="1998600" cy="3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Abel"/>
                <a:ea typeface="Abel"/>
                <a:cs typeface="Abel"/>
                <a:sym typeface="Abel"/>
              </a:rPr>
              <a:t>YOUR LOGO</a:t>
            </a:r>
            <a:endParaRPr sz="1600" b="1">
              <a:solidFill>
                <a:schemeClr val="accent5"/>
              </a:solidFill>
              <a:latin typeface="Abel"/>
              <a:ea typeface="Abel"/>
              <a:cs typeface="Abel"/>
              <a:sym typeface="Abel"/>
            </a:endParaRPr>
          </a:p>
        </p:txBody>
      </p:sp>
      <p:sp>
        <p:nvSpPr>
          <p:cNvPr id="825" name="Google Shape;825;p78"/>
          <p:cNvSpPr/>
          <p:nvPr/>
        </p:nvSpPr>
        <p:spPr>
          <a:xfrm>
            <a:off x="5442963" y="1547975"/>
            <a:ext cx="1810375" cy="1796975"/>
          </a:xfrm>
          <a:custGeom>
            <a:avLst/>
            <a:gdLst/>
            <a:ahLst/>
            <a:cxnLst/>
            <a:rect l="l" t="t" r="r" b="b"/>
            <a:pathLst>
              <a:path w="72415" h="71879" extrusionOk="0">
                <a:moveTo>
                  <a:pt x="49114" y="5537"/>
                </a:moveTo>
                <a:lnTo>
                  <a:pt x="49388" y="5609"/>
                </a:lnTo>
                <a:lnTo>
                  <a:pt x="49174" y="5680"/>
                </a:lnTo>
                <a:lnTo>
                  <a:pt x="49114" y="5537"/>
                </a:lnTo>
                <a:close/>
                <a:moveTo>
                  <a:pt x="22992" y="5621"/>
                </a:moveTo>
                <a:lnTo>
                  <a:pt x="22956" y="5704"/>
                </a:lnTo>
                <a:lnTo>
                  <a:pt x="22813" y="5668"/>
                </a:lnTo>
                <a:lnTo>
                  <a:pt x="22992" y="5621"/>
                </a:lnTo>
                <a:close/>
                <a:moveTo>
                  <a:pt x="35053" y="2644"/>
                </a:moveTo>
                <a:lnTo>
                  <a:pt x="35053" y="9335"/>
                </a:lnTo>
                <a:lnTo>
                  <a:pt x="24837" y="6263"/>
                </a:lnTo>
                <a:lnTo>
                  <a:pt x="25409" y="5025"/>
                </a:lnTo>
                <a:lnTo>
                  <a:pt x="35053" y="2644"/>
                </a:lnTo>
                <a:close/>
                <a:moveTo>
                  <a:pt x="36982" y="2549"/>
                </a:moveTo>
                <a:lnTo>
                  <a:pt x="46697" y="4942"/>
                </a:lnTo>
                <a:lnTo>
                  <a:pt x="47292" y="6240"/>
                </a:lnTo>
                <a:lnTo>
                  <a:pt x="36982" y="9335"/>
                </a:lnTo>
                <a:lnTo>
                  <a:pt x="36982" y="2549"/>
                </a:lnTo>
                <a:close/>
                <a:moveTo>
                  <a:pt x="52531" y="6692"/>
                </a:moveTo>
                <a:lnTo>
                  <a:pt x="58437" y="11919"/>
                </a:lnTo>
                <a:lnTo>
                  <a:pt x="53912" y="15931"/>
                </a:lnTo>
                <a:lnTo>
                  <a:pt x="49995" y="7454"/>
                </a:lnTo>
                <a:lnTo>
                  <a:pt x="52531" y="6692"/>
                </a:lnTo>
                <a:close/>
                <a:moveTo>
                  <a:pt x="19789" y="6775"/>
                </a:moveTo>
                <a:lnTo>
                  <a:pt x="22134" y="7490"/>
                </a:lnTo>
                <a:lnTo>
                  <a:pt x="18098" y="16217"/>
                </a:lnTo>
                <a:lnTo>
                  <a:pt x="13622" y="12252"/>
                </a:lnTo>
                <a:lnTo>
                  <a:pt x="19789" y="6775"/>
                </a:lnTo>
                <a:close/>
                <a:moveTo>
                  <a:pt x="36017" y="11967"/>
                </a:moveTo>
                <a:lnTo>
                  <a:pt x="40899" y="16479"/>
                </a:lnTo>
                <a:lnTo>
                  <a:pt x="31124" y="16479"/>
                </a:lnTo>
                <a:lnTo>
                  <a:pt x="36017" y="11967"/>
                </a:lnTo>
                <a:close/>
                <a:moveTo>
                  <a:pt x="48114" y="8026"/>
                </a:moveTo>
                <a:lnTo>
                  <a:pt x="52031" y="16491"/>
                </a:lnTo>
                <a:lnTo>
                  <a:pt x="43399" y="16146"/>
                </a:lnTo>
                <a:lnTo>
                  <a:pt x="37922" y="11085"/>
                </a:lnTo>
                <a:lnTo>
                  <a:pt x="48114" y="8026"/>
                </a:lnTo>
                <a:close/>
                <a:moveTo>
                  <a:pt x="24004" y="8049"/>
                </a:moveTo>
                <a:lnTo>
                  <a:pt x="34112" y="11085"/>
                </a:lnTo>
                <a:lnTo>
                  <a:pt x="28338" y="16419"/>
                </a:lnTo>
                <a:lnTo>
                  <a:pt x="19991" y="16753"/>
                </a:lnTo>
                <a:lnTo>
                  <a:pt x="24004" y="8049"/>
                </a:lnTo>
                <a:close/>
                <a:moveTo>
                  <a:pt x="59901" y="13217"/>
                </a:moveTo>
                <a:lnTo>
                  <a:pt x="64259" y="17086"/>
                </a:lnTo>
                <a:lnTo>
                  <a:pt x="65366" y="19991"/>
                </a:lnTo>
                <a:lnTo>
                  <a:pt x="64461" y="23111"/>
                </a:lnTo>
                <a:lnTo>
                  <a:pt x="55198" y="17384"/>
                </a:lnTo>
                <a:lnTo>
                  <a:pt x="59901" y="13217"/>
                </a:lnTo>
                <a:close/>
                <a:moveTo>
                  <a:pt x="12157" y="13538"/>
                </a:moveTo>
                <a:lnTo>
                  <a:pt x="16812" y="17658"/>
                </a:lnTo>
                <a:lnTo>
                  <a:pt x="7954" y="23135"/>
                </a:lnTo>
                <a:lnTo>
                  <a:pt x="7037" y="20027"/>
                </a:lnTo>
                <a:lnTo>
                  <a:pt x="8157" y="17086"/>
                </a:lnTo>
                <a:lnTo>
                  <a:pt x="12157" y="13538"/>
                </a:lnTo>
                <a:close/>
                <a:moveTo>
                  <a:pt x="66509" y="23004"/>
                </a:moveTo>
                <a:lnTo>
                  <a:pt x="67188" y="24801"/>
                </a:lnTo>
                <a:lnTo>
                  <a:pt x="67188" y="24801"/>
                </a:lnTo>
                <a:lnTo>
                  <a:pt x="66176" y="24170"/>
                </a:lnTo>
                <a:lnTo>
                  <a:pt x="66509" y="23004"/>
                </a:lnTo>
                <a:close/>
                <a:moveTo>
                  <a:pt x="5906" y="23039"/>
                </a:moveTo>
                <a:lnTo>
                  <a:pt x="6240" y="24194"/>
                </a:lnTo>
                <a:lnTo>
                  <a:pt x="5228" y="24825"/>
                </a:lnTo>
                <a:lnTo>
                  <a:pt x="5906" y="23039"/>
                </a:lnTo>
                <a:close/>
                <a:moveTo>
                  <a:pt x="45709" y="18182"/>
                </a:moveTo>
                <a:lnTo>
                  <a:pt x="52650" y="18455"/>
                </a:lnTo>
                <a:lnTo>
                  <a:pt x="52924" y="25385"/>
                </a:lnTo>
                <a:lnTo>
                  <a:pt x="45709" y="18182"/>
                </a:lnTo>
                <a:close/>
                <a:moveTo>
                  <a:pt x="26052" y="18444"/>
                </a:moveTo>
                <a:lnTo>
                  <a:pt x="19110" y="25397"/>
                </a:lnTo>
                <a:lnTo>
                  <a:pt x="19372" y="18717"/>
                </a:lnTo>
                <a:lnTo>
                  <a:pt x="26052" y="18444"/>
                </a:lnTo>
                <a:close/>
                <a:moveTo>
                  <a:pt x="17396" y="19587"/>
                </a:moveTo>
                <a:lnTo>
                  <a:pt x="17086" y="27421"/>
                </a:lnTo>
                <a:lnTo>
                  <a:pt x="17051" y="27457"/>
                </a:lnTo>
                <a:cubicBezTo>
                  <a:pt x="17039" y="27468"/>
                  <a:pt x="17039" y="27480"/>
                  <a:pt x="17027" y="27480"/>
                </a:cubicBezTo>
                <a:lnTo>
                  <a:pt x="11085" y="33874"/>
                </a:lnTo>
                <a:lnTo>
                  <a:pt x="8514" y="25075"/>
                </a:lnTo>
                <a:lnTo>
                  <a:pt x="17396" y="19587"/>
                </a:lnTo>
                <a:close/>
                <a:moveTo>
                  <a:pt x="54639" y="19313"/>
                </a:moveTo>
                <a:lnTo>
                  <a:pt x="63902" y="25040"/>
                </a:lnTo>
                <a:lnTo>
                  <a:pt x="61282" y="33993"/>
                </a:lnTo>
                <a:lnTo>
                  <a:pt x="55043" y="27195"/>
                </a:lnTo>
                <a:lnTo>
                  <a:pt x="54948" y="27290"/>
                </a:lnTo>
                <a:lnTo>
                  <a:pt x="54639" y="19313"/>
                </a:lnTo>
                <a:close/>
                <a:moveTo>
                  <a:pt x="65604" y="26099"/>
                </a:moveTo>
                <a:lnTo>
                  <a:pt x="68331" y="27778"/>
                </a:lnTo>
                <a:lnTo>
                  <a:pt x="70045" y="32350"/>
                </a:lnTo>
                <a:lnTo>
                  <a:pt x="69759" y="34779"/>
                </a:lnTo>
                <a:lnTo>
                  <a:pt x="63056" y="34838"/>
                </a:lnTo>
                <a:lnTo>
                  <a:pt x="63056" y="34838"/>
                </a:lnTo>
                <a:lnTo>
                  <a:pt x="65604" y="26099"/>
                </a:lnTo>
                <a:close/>
                <a:moveTo>
                  <a:pt x="6799" y="26135"/>
                </a:moveTo>
                <a:lnTo>
                  <a:pt x="9371" y="34910"/>
                </a:lnTo>
                <a:lnTo>
                  <a:pt x="9371" y="34910"/>
                </a:lnTo>
                <a:lnTo>
                  <a:pt x="2680" y="34862"/>
                </a:lnTo>
                <a:lnTo>
                  <a:pt x="2382" y="32338"/>
                </a:lnTo>
                <a:lnTo>
                  <a:pt x="4085" y="27814"/>
                </a:lnTo>
                <a:lnTo>
                  <a:pt x="6799" y="26135"/>
                </a:lnTo>
                <a:close/>
                <a:moveTo>
                  <a:pt x="16717" y="30671"/>
                </a:moveTo>
                <a:lnTo>
                  <a:pt x="16717" y="40911"/>
                </a:lnTo>
                <a:lnTo>
                  <a:pt x="11978" y="35755"/>
                </a:lnTo>
                <a:lnTo>
                  <a:pt x="16717" y="30671"/>
                </a:lnTo>
                <a:close/>
                <a:moveTo>
                  <a:pt x="55317" y="30362"/>
                </a:moveTo>
                <a:lnTo>
                  <a:pt x="60318" y="35803"/>
                </a:lnTo>
                <a:lnTo>
                  <a:pt x="55317" y="41172"/>
                </a:lnTo>
                <a:lnTo>
                  <a:pt x="55317" y="30362"/>
                </a:lnTo>
                <a:close/>
                <a:moveTo>
                  <a:pt x="69521" y="36731"/>
                </a:moveTo>
                <a:lnTo>
                  <a:pt x="68688" y="43613"/>
                </a:lnTo>
                <a:lnTo>
                  <a:pt x="65747" y="45435"/>
                </a:lnTo>
                <a:lnTo>
                  <a:pt x="63080" y="36779"/>
                </a:lnTo>
                <a:lnTo>
                  <a:pt x="69521" y="36731"/>
                </a:lnTo>
                <a:close/>
                <a:moveTo>
                  <a:pt x="2918" y="36803"/>
                </a:moveTo>
                <a:lnTo>
                  <a:pt x="9347" y="36851"/>
                </a:lnTo>
                <a:lnTo>
                  <a:pt x="6573" y="45816"/>
                </a:lnTo>
                <a:lnTo>
                  <a:pt x="3799" y="44101"/>
                </a:lnTo>
                <a:lnTo>
                  <a:pt x="2918" y="36803"/>
                </a:lnTo>
                <a:close/>
                <a:moveTo>
                  <a:pt x="68378" y="46078"/>
                </a:moveTo>
                <a:lnTo>
                  <a:pt x="68081" y="48531"/>
                </a:lnTo>
                <a:lnTo>
                  <a:pt x="67140" y="49912"/>
                </a:lnTo>
                <a:lnTo>
                  <a:pt x="66342" y="47340"/>
                </a:lnTo>
                <a:lnTo>
                  <a:pt x="68378" y="46078"/>
                </a:lnTo>
                <a:close/>
                <a:moveTo>
                  <a:pt x="4097" y="46566"/>
                </a:moveTo>
                <a:lnTo>
                  <a:pt x="5990" y="47733"/>
                </a:lnTo>
                <a:lnTo>
                  <a:pt x="5299" y="49935"/>
                </a:lnTo>
                <a:lnTo>
                  <a:pt x="4335" y="48531"/>
                </a:lnTo>
                <a:lnTo>
                  <a:pt x="4097" y="46566"/>
                </a:lnTo>
                <a:close/>
                <a:moveTo>
                  <a:pt x="61294" y="37601"/>
                </a:moveTo>
                <a:lnTo>
                  <a:pt x="64044" y="46483"/>
                </a:lnTo>
                <a:lnTo>
                  <a:pt x="54627" y="52317"/>
                </a:lnTo>
                <a:lnTo>
                  <a:pt x="54627" y="52317"/>
                </a:lnTo>
                <a:lnTo>
                  <a:pt x="54936" y="44316"/>
                </a:lnTo>
                <a:lnTo>
                  <a:pt x="54996" y="44363"/>
                </a:lnTo>
                <a:lnTo>
                  <a:pt x="61294" y="37601"/>
                </a:lnTo>
                <a:close/>
                <a:moveTo>
                  <a:pt x="11121" y="37684"/>
                </a:moveTo>
                <a:lnTo>
                  <a:pt x="17062" y="44161"/>
                </a:lnTo>
                <a:lnTo>
                  <a:pt x="17396" y="52495"/>
                </a:lnTo>
                <a:lnTo>
                  <a:pt x="8288" y="46864"/>
                </a:lnTo>
                <a:lnTo>
                  <a:pt x="11121" y="37684"/>
                </a:lnTo>
                <a:close/>
                <a:moveTo>
                  <a:pt x="43078" y="18753"/>
                </a:moveTo>
                <a:lnTo>
                  <a:pt x="53043" y="28730"/>
                </a:lnTo>
                <a:lnTo>
                  <a:pt x="53043" y="42827"/>
                </a:lnTo>
                <a:lnTo>
                  <a:pt x="43078" y="52793"/>
                </a:lnTo>
                <a:lnTo>
                  <a:pt x="28969" y="52793"/>
                </a:lnTo>
                <a:lnTo>
                  <a:pt x="19003" y="42827"/>
                </a:lnTo>
                <a:lnTo>
                  <a:pt x="19003" y="28730"/>
                </a:lnTo>
                <a:lnTo>
                  <a:pt x="28969" y="18753"/>
                </a:lnTo>
                <a:close/>
                <a:moveTo>
                  <a:pt x="52924" y="46161"/>
                </a:moveTo>
                <a:lnTo>
                  <a:pt x="52650" y="53031"/>
                </a:lnTo>
                <a:lnTo>
                  <a:pt x="45780" y="53305"/>
                </a:lnTo>
                <a:lnTo>
                  <a:pt x="52924" y="46161"/>
                </a:lnTo>
                <a:close/>
                <a:moveTo>
                  <a:pt x="19086" y="46149"/>
                </a:moveTo>
                <a:lnTo>
                  <a:pt x="26528" y="53591"/>
                </a:lnTo>
                <a:lnTo>
                  <a:pt x="26528" y="53591"/>
                </a:lnTo>
                <a:lnTo>
                  <a:pt x="19372" y="53305"/>
                </a:lnTo>
                <a:lnTo>
                  <a:pt x="19086" y="46149"/>
                </a:lnTo>
                <a:close/>
                <a:moveTo>
                  <a:pt x="7692" y="48781"/>
                </a:moveTo>
                <a:lnTo>
                  <a:pt x="16777" y="54400"/>
                </a:lnTo>
                <a:lnTo>
                  <a:pt x="11574" y="59020"/>
                </a:lnTo>
                <a:lnTo>
                  <a:pt x="6716" y="51971"/>
                </a:lnTo>
                <a:lnTo>
                  <a:pt x="7692" y="48781"/>
                </a:lnTo>
                <a:close/>
                <a:moveTo>
                  <a:pt x="64640" y="48400"/>
                </a:moveTo>
                <a:lnTo>
                  <a:pt x="65735" y="51948"/>
                </a:lnTo>
                <a:lnTo>
                  <a:pt x="60818" y="59068"/>
                </a:lnTo>
                <a:lnTo>
                  <a:pt x="55305" y="54174"/>
                </a:lnTo>
                <a:lnTo>
                  <a:pt x="64640" y="48400"/>
                </a:lnTo>
                <a:close/>
                <a:moveTo>
                  <a:pt x="41101" y="55079"/>
                </a:moveTo>
                <a:lnTo>
                  <a:pt x="36005" y="59782"/>
                </a:lnTo>
                <a:lnTo>
                  <a:pt x="30909" y="55079"/>
                </a:lnTo>
                <a:close/>
                <a:moveTo>
                  <a:pt x="52174" y="54996"/>
                </a:moveTo>
                <a:lnTo>
                  <a:pt x="48126" y="63735"/>
                </a:lnTo>
                <a:lnTo>
                  <a:pt x="37922" y="60663"/>
                </a:lnTo>
                <a:lnTo>
                  <a:pt x="43685" y="55341"/>
                </a:lnTo>
                <a:lnTo>
                  <a:pt x="52174" y="54996"/>
                </a:lnTo>
                <a:close/>
                <a:moveTo>
                  <a:pt x="19920" y="55269"/>
                </a:moveTo>
                <a:lnTo>
                  <a:pt x="28623" y="55603"/>
                </a:lnTo>
                <a:lnTo>
                  <a:pt x="34100" y="60663"/>
                </a:lnTo>
                <a:lnTo>
                  <a:pt x="23849" y="63747"/>
                </a:lnTo>
                <a:lnTo>
                  <a:pt x="19920" y="55269"/>
                </a:lnTo>
                <a:close/>
                <a:moveTo>
                  <a:pt x="54008" y="55639"/>
                </a:moveTo>
                <a:lnTo>
                  <a:pt x="59699" y="60675"/>
                </a:lnTo>
                <a:lnTo>
                  <a:pt x="58806" y="61973"/>
                </a:lnTo>
                <a:lnTo>
                  <a:pt x="52769" y="65140"/>
                </a:lnTo>
                <a:lnTo>
                  <a:pt x="49995" y="64306"/>
                </a:lnTo>
                <a:lnTo>
                  <a:pt x="54008" y="55639"/>
                </a:lnTo>
                <a:close/>
                <a:moveTo>
                  <a:pt x="18063" y="55865"/>
                </a:moveTo>
                <a:lnTo>
                  <a:pt x="21968" y="64318"/>
                </a:lnTo>
                <a:lnTo>
                  <a:pt x="19765" y="64985"/>
                </a:lnTo>
                <a:lnTo>
                  <a:pt x="19837" y="65235"/>
                </a:lnTo>
                <a:lnTo>
                  <a:pt x="13610" y="61961"/>
                </a:lnTo>
                <a:lnTo>
                  <a:pt x="12681" y="60627"/>
                </a:lnTo>
                <a:lnTo>
                  <a:pt x="18063" y="55865"/>
                </a:lnTo>
                <a:close/>
                <a:moveTo>
                  <a:pt x="22801" y="66092"/>
                </a:moveTo>
                <a:lnTo>
                  <a:pt x="23218" y="67009"/>
                </a:lnTo>
                <a:lnTo>
                  <a:pt x="21968" y="66342"/>
                </a:lnTo>
                <a:lnTo>
                  <a:pt x="22801" y="66092"/>
                </a:lnTo>
                <a:close/>
                <a:moveTo>
                  <a:pt x="49174" y="66080"/>
                </a:moveTo>
                <a:lnTo>
                  <a:pt x="50317" y="66426"/>
                </a:lnTo>
                <a:lnTo>
                  <a:pt x="48602" y="67319"/>
                </a:lnTo>
                <a:lnTo>
                  <a:pt x="48602" y="67319"/>
                </a:lnTo>
                <a:lnTo>
                  <a:pt x="49174" y="66080"/>
                </a:lnTo>
                <a:close/>
                <a:moveTo>
                  <a:pt x="35053" y="62413"/>
                </a:moveTo>
                <a:lnTo>
                  <a:pt x="35053" y="69557"/>
                </a:lnTo>
                <a:lnTo>
                  <a:pt x="28052" y="69557"/>
                </a:lnTo>
                <a:lnTo>
                  <a:pt x="26040" y="68485"/>
                </a:lnTo>
                <a:lnTo>
                  <a:pt x="24671" y="65533"/>
                </a:lnTo>
                <a:lnTo>
                  <a:pt x="35053" y="62413"/>
                </a:lnTo>
                <a:close/>
                <a:moveTo>
                  <a:pt x="36982" y="62413"/>
                </a:moveTo>
                <a:lnTo>
                  <a:pt x="47304" y="65509"/>
                </a:lnTo>
                <a:lnTo>
                  <a:pt x="45792" y="68759"/>
                </a:lnTo>
                <a:lnTo>
                  <a:pt x="45828" y="68771"/>
                </a:lnTo>
                <a:lnTo>
                  <a:pt x="44363" y="69557"/>
                </a:lnTo>
                <a:lnTo>
                  <a:pt x="36982" y="69557"/>
                </a:lnTo>
                <a:lnTo>
                  <a:pt x="36982" y="62413"/>
                </a:lnTo>
                <a:close/>
                <a:moveTo>
                  <a:pt x="36209" y="1"/>
                </a:moveTo>
                <a:cubicBezTo>
                  <a:pt x="36115" y="1"/>
                  <a:pt x="36023" y="13"/>
                  <a:pt x="35934" y="36"/>
                </a:cubicBezTo>
                <a:lnTo>
                  <a:pt x="19539" y="4073"/>
                </a:lnTo>
                <a:cubicBezTo>
                  <a:pt x="19348" y="4108"/>
                  <a:pt x="19182" y="4204"/>
                  <a:pt x="19039" y="4323"/>
                </a:cubicBezTo>
                <a:lnTo>
                  <a:pt x="6394" y="15526"/>
                </a:lnTo>
                <a:cubicBezTo>
                  <a:pt x="6252" y="15657"/>
                  <a:pt x="6144" y="15812"/>
                  <a:pt x="6085" y="15991"/>
                </a:cubicBezTo>
                <a:lnTo>
                  <a:pt x="96" y="31778"/>
                </a:lnTo>
                <a:cubicBezTo>
                  <a:pt x="25" y="31957"/>
                  <a:pt x="1" y="32148"/>
                  <a:pt x="25" y="32326"/>
                </a:cubicBezTo>
                <a:lnTo>
                  <a:pt x="2061" y="49090"/>
                </a:lnTo>
                <a:cubicBezTo>
                  <a:pt x="2084" y="49281"/>
                  <a:pt x="2156" y="49459"/>
                  <a:pt x="2263" y="49614"/>
                </a:cubicBezTo>
                <a:lnTo>
                  <a:pt x="11847" y="63520"/>
                </a:lnTo>
                <a:cubicBezTo>
                  <a:pt x="11955" y="63675"/>
                  <a:pt x="12098" y="63806"/>
                  <a:pt x="12264" y="63890"/>
                </a:cubicBezTo>
                <a:lnTo>
                  <a:pt x="27230" y="71736"/>
                </a:lnTo>
                <a:cubicBezTo>
                  <a:pt x="27385" y="71831"/>
                  <a:pt x="27576" y="71867"/>
                  <a:pt x="27766" y="71879"/>
                </a:cubicBezTo>
                <a:lnTo>
                  <a:pt x="44661" y="71879"/>
                </a:lnTo>
                <a:cubicBezTo>
                  <a:pt x="44852" y="71879"/>
                  <a:pt x="45030" y="71831"/>
                  <a:pt x="45209" y="71736"/>
                </a:cubicBezTo>
                <a:lnTo>
                  <a:pt x="60151" y="63901"/>
                </a:lnTo>
                <a:cubicBezTo>
                  <a:pt x="60318" y="63806"/>
                  <a:pt x="60461" y="63687"/>
                  <a:pt x="60568" y="63532"/>
                </a:cubicBezTo>
                <a:lnTo>
                  <a:pt x="70164" y="49626"/>
                </a:lnTo>
                <a:cubicBezTo>
                  <a:pt x="70271" y="49471"/>
                  <a:pt x="70331" y="49293"/>
                  <a:pt x="70355" y="49102"/>
                </a:cubicBezTo>
                <a:lnTo>
                  <a:pt x="72391" y="32338"/>
                </a:lnTo>
                <a:cubicBezTo>
                  <a:pt x="72415" y="32148"/>
                  <a:pt x="72391" y="31957"/>
                  <a:pt x="72331" y="31778"/>
                </a:cubicBezTo>
                <a:lnTo>
                  <a:pt x="66342" y="15991"/>
                </a:lnTo>
                <a:cubicBezTo>
                  <a:pt x="66271" y="15812"/>
                  <a:pt x="66164" y="15657"/>
                  <a:pt x="66021" y="15526"/>
                </a:cubicBezTo>
                <a:lnTo>
                  <a:pt x="53376" y="4335"/>
                </a:lnTo>
                <a:cubicBezTo>
                  <a:pt x="53234" y="4204"/>
                  <a:pt x="53067" y="4120"/>
                  <a:pt x="52888" y="4073"/>
                </a:cubicBezTo>
                <a:lnTo>
                  <a:pt x="36493" y="36"/>
                </a:lnTo>
                <a:cubicBezTo>
                  <a:pt x="36398" y="13"/>
                  <a:pt x="36303" y="1"/>
                  <a:pt x="36209" y="1"/>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8"/>
          <p:cNvSpPr txBox="1">
            <a:spLocks noGrp="1"/>
          </p:cNvSpPr>
          <p:nvPr>
            <p:ph type="subTitle" idx="4294967295"/>
          </p:nvPr>
        </p:nvSpPr>
        <p:spPr>
          <a:xfrm>
            <a:off x="975125" y="1547975"/>
            <a:ext cx="4146900" cy="2495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700" dirty="0"/>
              <a:t> The extinction of Poisson’s spot is also of relevance in the search for extra-solar planets, where a petal-shaped star shade has been proposed as part of an external coronagraph aiming at their detection and spectroscopic characterization</a:t>
            </a:r>
            <a:endParaRPr sz="1700" dirty="0"/>
          </a:p>
        </p:txBody>
      </p:sp>
      <p:pic>
        <p:nvPicPr>
          <p:cNvPr id="827" name="Google Shape;827;p78"/>
          <p:cNvPicPr preferRelativeResize="0"/>
          <p:nvPr/>
        </p:nvPicPr>
        <p:blipFill rotWithShape="1">
          <a:blip r:embed="rId3">
            <a:alphaModFix/>
          </a:blip>
          <a:srcRect t="17337" r="67473" b="21764"/>
          <a:stretch/>
        </p:blipFill>
        <p:spPr>
          <a:xfrm>
            <a:off x="5348850" y="1547975"/>
            <a:ext cx="2515775" cy="21926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28" name="Google Shape;828;p78"/>
          <p:cNvSpPr txBox="1">
            <a:spLocks noGrp="1"/>
          </p:cNvSpPr>
          <p:nvPr>
            <p:ph type="title"/>
          </p:nvPr>
        </p:nvSpPr>
        <p:spPr>
          <a:xfrm>
            <a:off x="1996950" y="754186"/>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ambria Math" panose="02040503050406030204" pitchFamily="18" charset="0"/>
                <a:ea typeface="Cambria Math" panose="02040503050406030204" pitchFamily="18" charset="0"/>
              </a:rPr>
              <a:t>SO WHAT IS THE SIGNIFICANCE OF POISSON SPOT IN TODAY’S WORLD??</a:t>
            </a:r>
            <a:endParaRPr dirty="0">
              <a:latin typeface="Cambria Math" panose="02040503050406030204" pitchFamily="18" charset="0"/>
              <a:ea typeface="Cambria Math" panose="02040503050406030204" pitchFamily="18" charset="0"/>
            </a:endParaRPr>
          </a:p>
          <a:p>
            <a:pPr marL="0" lvl="0" indent="0" algn="ctr" rtl="0">
              <a:spcBef>
                <a:spcPts val="0"/>
              </a:spcBef>
              <a:spcAft>
                <a:spcPts val="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79"/>
          <p:cNvSpPr txBox="1">
            <a:spLocks noGrp="1"/>
          </p:cNvSpPr>
          <p:nvPr>
            <p:ph type="title"/>
          </p:nvPr>
        </p:nvSpPr>
        <p:spPr>
          <a:xfrm>
            <a:off x="321450" y="1171750"/>
            <a:ext cx="8501100" cy="24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b="1" dirty="0">
                <a:latin typeface="Cambria Math" panose="02040503050406030204" pitchFamily="18" charset="0"/>
                <a:ea typeface="Cambria Math" panose="02040503050406030204" pitchFamily="18" charset="0"/>
              </a:rPr>
              <a:t>THANK YOU!!</a:t>
            </a:r>
            <a:endParaRPr sz="7200" b="1" dirty="0">
              <a:latin typeface="Cambria Math" panose="02040503050406030204" pitchFamily="18" charset="0"/>
              <a:ea typeface="Cambria Math" panose="020405030504060302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7"/>
          <p:cNvSpPr txBox="1">
            <a:spLocks noGrp="1"/>
          </p:cNvSpPr>
          <p:nvPr>
            <p:ph type="title"/>
          </p:nvPr>
        </p:nvSpPr>
        <p:spPr>
          <a:xfrm>
            <a:off x="1840938" y="2789473"/>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Submitted By</a:t>
            </a:r>
            <a:endParaRPr dirty="0"/>
          </a:p>
        </p:txBody>
      </p:sp>
      <p:sp>
        <p:nvSpPr>
          <p:cNvPr id="708" name="Google Shape;708;p67"/>
          <p:cNvSpPr txBox="1">
            <a:spLocks noGrp="1"/>
          </p:cNvSpPr>
          <p:nvPr>
            <p:ph type="body" idx="1"/>
          </p:nvPr>
        </p:nvSpPr>
        <p:spPr>
          <a:xfrm>
            <a:off x="1165860" y="4448424"/>
            <a:ext cx="2599200" cy="125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2K19/EP/105</a:t>
            </a:r>
            <a:endParaRPr dirty="0"/>
          </a:p>
        </p:txBody>
      </p:sp>
      <p:sp>
        <p:nvSpPr>
          <p:cNvPr id="709" name="Google Shape;709;p67"/>
          <p:cNvSpPr txBox="1">
            <a:spLocks noGrp="1"/>
          </p:cNvSpPr>
          <p:nvPr>
            <p:ph type="body" idx="2"/>
          </p:nvPr>
        </p:nvSpPr>
        <p:spPr>
          <a:xfrm>
            <a:off x="5339739" y="4418581"/>
            <a:ext cx="2599200" cy="125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2K19/EP/076</a:t>
            </a:r>
            <a:endParaRPr dirty="0"/>
          </a:p>
        </p:txBody>
      </p:sp>
      <p:sp>
        <p:nvSpPr>
          <p:cNvPr id="710" name="Google Shape;710;p67"/>
          <p:cNvSpPr txBox="1">
            <a:spLocks noGrp="1"/>
          </p:cNvSpPr>
          <p:nvPr>
            <p:ph type="subTitle" idx="3"/>
          </p:nvPr>
        </p:nvSpPr>
        <p:spPr>
          <a:xfrm>
            <a:off x="1165860" y="4233024"/>
            <a:ext cx="2599200" cy="21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YASH GUPTA</a:t>
            </a:r>
            <a:endParaRPr dirty="0"/>
          </a:p>
        </p:txBody>
      </p:sp>
      <p:sp>
        <p:nvSpPr>
          <p:cNvPr id="711" name="Google Shape;711;p67"/>
          <p:cNvSpPr txBox="1">
            <a:spLocks noGrp="1"/>
          </p:cNvSpPr>
          <p:nvPr>
            <p:ph type="subTitle" idx="4"/>
          </p:nvPr>
        </p:nvSpPr>
        <p:spPr>
          <a:xfrm>
            <a:off x="5384813" y="4246137"/>
            <a:ext cx="2599200" cy="21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PULKIT PANDEY</a:t>
            </a:r>
            <a:endParaRPr dirty="0"/>
          </a:p>
        </p:txBody>
      </p:sp>
      <p:pic>
        <p:nvPicPr>
          <p:cNvPr id="712" name="Google Shape;712;p67"/>
          <p:cNvPicPr preferRelativeResize="0"/>
          <p:nvPr/>
        </p:nvPicPr>
        <p:blipFill>
          <a:blip r:embed="rId3">
            <a:alphaModFix/>
          </a:blip>
          <a:stretch>
            <a:fillRect/>
          </a:stretch>
        </p:blipFill>
        <p:spPr>
          <a:xfrm>
            <a:off x="1966612" y="3149129"/>
            <a:ext cx="997696" cy="997696"/>
          </a:xfrm>
          <a:prstGeom prst="rect">
            <a:avLst/>
          </a:prstGeom>
          <a:noFill/>
          <a:ln>
            <a:noFill/>
          </a:ln>
        </p:spPr>
      </p:pic>
      <p:pic>
        <p:nvPicPr>
          <p:cNvPr id="713" name="Google Shape;713;p67"/>
          <p:cNvPicPr preferRelativeResize="0"/>
          <p:nvPr/>
        </p:nvPicPr>
        <p:blipFill>
          <a:blip r:embed="rId3">
            <a:alphaModFix/>
          </a:blip>
          <a:stretch>
            <a:fillRect/>
          </a:stretch>
        </p:blipFill>
        <p:spPr>
          <a:xfrm>
            <a:off x="6179692" y="3149129"/>
            <a:ext cx="997696" cy="997696"/>
          </a:xfrm>
          <a:prstGeom prst="rect">
            <a:avLst/>
          </a:prstGeom>
          <a:noFill/>
          <a:ln>
            <a:noFill/>
          </a:ln>
        </p:spPr>
      </p:pic>
      <p:sp>
        <p:nvSpPr>
          <p:cNvPr id="714" name="Google Shape;714;p67"/>
          <p:cNvSpPr txBox="1">
            <a:spLocks noGrp="1"/>
          </p:cNvSpPr>
          <p:nvPr>
            <p:ph type="title"/>
          </p:nvPr>
        </p:nvSpPr>
        <p:spPr>
          <a:xfrm>
            <a:off x="2192638" y="207050"/>
            <a:ext cx="4446701"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Submitted To</a:t>
            </a:r>
            <a:endParaRPr dirty="0"/>
          </a:p>
        </p:txBody>
      </p:sp>
      <p:pic>
        <p:nvPicPr>
          <p:cNvPr id="715" name="Google Shape;715;p67"/>
          <p:cNvPicPr preferRelativeResize="0"/>
          <p:nvPr/>
        </p:nvPicPr>
        <p:blipFill>
          <a:blip r:embed="rId4">
            <a:alphaModFix/>
          </a:blip>
          <a:stretch>
            <a:fillRect/>
          </a:stretch>
        </p:blipFill>
        <p:spPr>
          <a:xfrm>
            <a:off x="4016875" y="806250"/>
            <a:ext cx="1219200" cy="1219200"/>
          </a:xfrm>
          <a:prstGeom prst="rect">
            <a:avLst/>
          </a:prstGeom>
          <a:noFill/>
          <a:ln>
            <a:noFill/>
          </a:ln>
        </p:spPr>
      </p:pic>
      <p:sp>
        <p:nvSpPr>
          <p:cNvPr id="716" name="Google Shape;716;p67"/>
          <p:cNvSpPr txBox="1">
            <a:spLocks noGrp="1"/>
          </p:cNvSpPr>
          <p:nvPr>
            <p:ph type="subTitle" idx="3"/>
          </p:nvPr>
        </p:nvSpPr>
        <p:spPr>
          <a:xfrm>
            <a:off x="3116388" y="2014279"/>
            <a:ext cx="2599200" cy="21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 Yogita Kalra </a:t>
            </a:r>
            <a:endParaRPr dirty="0"/>
          </a:p>
        </p:txBody>
      </p:sp>
      <p:sp>
        <p:nvSpPr>
          <p:cNvPr id="717" name="Google Shape;717;p67"/>
          <p:cNvSpPr txBox="1">
            <a:spLocks noGrp="1"/>
          </p:cNvSpPr>
          <p:nvPr>
            <p:ph type="body" idx="1"/>
          </p:nvPr>
        </p:nvSpPr>
        <p:spPr>
          <a:xfrm>
            <a:off x="3086969" y="2324137"/>
            <a:ext cx="2970062" cy="33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Department of Applied Physics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8"/>
          <p:cNvSpPr txBox="1">
            <a:spLocks noGrp="1"/>
          </p:cNvSpPr>
          <p:nvPr>
            <p:ph type="title"/>
          </p:nvPr>
        </p:nvSpPr>
        <p:spPr>
          <a:xfrm>
            <a:off x="1593591" y="324500"/>
            <a:ext cx="6349116" cy="7337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dirty="0">
                <a:latin typeface="Calisto MT" panose="02040603050505030304" pitchFamily="18" charset="0"/>
              </a:rPr>
              <a:t>INTRODUCTION TO POISSON’S SPOT</a:t>
            </a:r>
            <a:endParaRPr sz="2400" dirty="0">
              <a:latin typeface="Calisto MT" panose="02040603050505030304" pitchFamily="18" charset="0"/>
            </a:endParaRPr>
          </a:p>
        </p:txBody>
      </p:sp>
      <p:sp>
        <p:nvSpPr>
          <p:cNvPr id="723" name="Google Shape;723;p68"/>
          <p:cNvSpPr txBox="1">
            <a:spLocks noGrp="1"/>
          </p:cNvSpPr>
          <p:nvPr>
            <p:ph type="body" idx="1"/>
          </p:nvPr>
        </p:nvSpPr>
        <p:spPr>
          <a:xfrm>
            <a:off x="5944107" y="3560482"/>
            <a:ext cx="1998600" cy="3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5"/>
                </a:solidFill>
                <a:latin typeface="Palatino Linotype" panose="02040502050505030304" pitchFamily="18" charset="0"/>
                <a:ea typeface="Abel"/>
                <a:cs typeface="Abel"/>
                <a:sym typeface="Abel"/>
              </a:rPr>
              <a:t>Spot in the shadow</a:t>
            </a:r>
            <a:endParaRPr sz="1600" b="1" dirty="0">
              <a:solidFill>
                <a:schemeClr val="accent5"/>
              </a:solidFill>
              <a:latin typeface="Palatino Linotype" panose="02040502050505030304" pitchFamily="18" charset="0"/>
              <a:ea typeface="Abel"/>
              <a:cs typeface="Abel"/>
              <a:sym typeface="Abel"/>
            </a:endParaRPr>
          </a:p>
        </p:txBody>
      </p:sp>
      <p:sp>
        <p:nvSpPr>
          <p:cNvPr id="724" name="Google Shape;724;p68"/>
          <p:cNvSpPr txBox="1"/>
          <p:nvPr/>
        </p:nvSpPr>
        <p:spPr>
          <a:xfrm>
            <a:off x="471475" y="970900"/>
            <a:ext cx="4511400" cy="3848100"/>
          </a:xfrm>
          <a:prstGeom prst="rect">
            <a:avLst/>
          </a:prstGeom>
          <a:noFill/>
          <a:ln>
            <a:noFill/>
          </a:ln>
        </p:spPr>
        <p:txBody>
          <a:bodyPr spcFirstLastPara="1" wrap="square" lIns="91425" tIns="91425" rIns="91425" bIns="91425" anchor="ctr" anchorCtr="0">
            <a:spAutoFit/>
          </a:bodyPr>
          <a:lstStyle/>
          <a:p>
            <a:pPr marL="0" marR="0" lvl="0" indent="0" algn="just" rtl="0">
              <a:lnSpc>
                <a:spcPct val="100000"/>
              </a:lnSpc>
              <a:spcBef>
                <a:spcPts val="0"/>
              </a:spcBef>
              <a:spcAft>
                <a:spcPts val="0"/>
              </a:spcAft>
              <a:buNone/>
            </a:pPr>
            <a:endParaRPr dirty="0">
              <a:solidFill>
                <a:schemeClr val="accent3"/>
              </a:solidFill>
              <a:latin typeface="Montserrat"/>
              <a:ea typeface="Montserrat"/>
              <a:cs typeface="Montserrat"/>
              <a:sym typeface="Montserrat"/>
            </a:endParaRPr>
          </a:p>
          <a:p>
            <a:pPr marL="457200" marR="0" lvl="0" indent="-317500" algn="just" rtl="0">
              <a:lnSpc>
                <a:spcPct val="100000"/>
              </a:lnSpc>
              <a:spcBef>
                <a:spcPts val="0"/>
              </a:spcBef>
              <a:spcAft>
                <a:spcPts val="0"/>
              </a:spcAft>
              <a:buClr>
                <a:schemeClr val="accent3"/>
              </a:buClr>
              <a:buSzPts val="1400"/>
              <a:buFont typeface="Montserrat"/>
              <a:buChar char="●"/>
            </a:pPr>
            <a:r>
              <a:rPr lang="en" dirty="0">
                <a:solidFill>
                  <a:schemeClr val="accent3"/>
                </a:solidFill>
                <a:latin typeface="Montserrat"/>
                <a:ea typeface="Montserrat"/>
                <a:cs typeface="Montserrat"/>
                <a:sym typeface="Montserrat"/>
              </a:rPr>
              <a:t>In optics, the Arago spot, Poisson’s spot also known as Fresnel spot is a bright point that appears at the center of a circular object's shadow.</a:t>
            </a:r>
            <a:endParaRPr dirty="0">
              <a:solidFill>
                <a:schemeClr val="accent3"/>
              </a:solidFill>
              <a:latin typeface="Montserrat"/>
              <a:ea typeface="Montserrat"/>
              <a:cs typeface="Montserrat"/>
              <a:sym typeface="Montserrat"/>
            </a:endParaRPr>
          </a:p>
          <a:p>
            <a:pPr marL="457200" marR="0" lvl="0" indent="0" algn="just" rtl="0">
              <a:lnSpc>
                <a:spcPct val="100000"/>
              </a:lnSpc>
              <a:spcBef>
                <a:spcPts val="0"/>
              </a:spcBef>
              <a:spcAft>
                <a:spcPts val="0"/>
              </a:spcAft>
              <a:buNone/>
            </a:pPr>
            <a:endParaRPr dirty="0">
              <a:solidFill>
                <a:schemeClr val="accent3"/>
              </a:solidFill>
              <a:latin typeface="Montserrat"/>
              <a:ea typeface="Montserrat"/>
              <a:cs typeface="Montserrat"/>
              <a:sym typeface="Montserrat"/>
            </a:endParaRPr>
          </a:p>
          <a:p>
            <a:pPr marL="457200" marR="0" lvl="0" indent="-317500" algn="just" rtl="0">
              <a:lnSpc>
                <a:spcPct val="100000"/>
              </a:lnSpc>
              <a:spcBef>
                <a:spcPts val="0"/>
              </a:spcBef>
              <a:spcAft>
                <a:spcPts val="0"/>
              </a:spcAft>
              <a:buClr>
                <a:schemeClr val="accent3"/>
              </a:buClr>
              <a:buSzPts val="1400"/>
              <a:buFont typeface="Montserrat"/>
              <a:buChar char="●"/>
            </a:pPr>
            <a:r>
              <a:rPr lang="en" dirty="0">
                <a:solidFill>
                  <a:schemeClr val="accent3"/>
                </a:solidFill>
                <a:latin typeface="Montserrat"/>
                <a:ea typeface="Montserrat"/>
                <a:cs typeface="Montserrat"/>
                <a:sym typeface="Montserrat"/>
              </a:rPr>
              <a:t>The first -time observation of Poisson’s (or Arago’s) spot in 1818 constituted one of the most relevant experiments in the history of optics, helping discard the (at the time) favoured position of attributing a corpuscular nature to light. </a:t>
            </a:r>
            <a:endParaRPr dirty="0">
              <a:solidFill>
                <a:schemeClr val="accent3"/>
              </a:solidFill>
              <a:latin typeface="Montserrat"/>
              <a:ea typeface="Montserrat"/>
              <a:cs typeface="Montserrat"/>
              <a:sym typeface="Montserrat"/>
            </a:endParaRPr>
          </a:p>
          <a:p>
            <a:pPr marL="457200" marR="0" lvl="0" indent="0" algn="just" rtl="0">
              <a:lnSpc>
                <a:spcPct val="100000"/>
              </a:lnSpc>
              <a:spcBef>
                <a:spcPts val="0"/>
              </a:spcBef>
              <a:spcAft>
                <a:spcPts val="0"/>
              </a:spcAft>
              <a:buNone/>
            </a:pPr>
            <a:endParaRPr dirty="0">
              <a:solidFill>
                <a:schemeClr val="accent3"/>
              </a:solidFill>
              <a:latin typeface="Montserrat"/>
              <a:ea typeface="Montserrat"/>
              <a:cs typeface="Montserrat"/>
              <a:sym typeface="Montserrat"/>
            </a:endParaRPr>
          </a:p>
          <a:p>
            <a:pPr marL="457200" marR="0" lvl="0" indent="-317500" algn="just" rtl="0">
              <a:lnSpc>
                <a:spcPct val="100000"/>
              </a:lnSpc>
              <a:spcBef>
                <a:spcPts val="0"/>
              </a:spcBef>
              <a:spcAft>
                <a:spcPts val="0"/>
              </a:spcAft>
              <a:buClr>
                <a:schemeClr val="accent3"/>
              </a:buClr>
              <a:buSzPts val="1400"/>
              <a:buFont typeface="Montserrat"/>
              <a:buChar char="●"/>
            </a:pPr>
            <a:r>
              <a:rPr lang="en" dirty="0">
                <a:solidFill>
                  <a:schemeClr val="accent3"/>
                </a:solidFill>
                <a:latin typeface="Montserrat"/>
                <a:ea typeface="Montserrat"/>
                <a:cs typeface="Montserrat"/>
                <a:sym typeface="Montserrat"/>
              </a:rPr>
              <a:t>This spot played an important role in the discovery of the wave nature of light and is a common way to demonstrate that light behaves as a wave.</a:t>
            </a:r>
            <a:endParaRPr dirty="0">
              <a:solidFill>
                <a:schemeClr val="accent3"/>
              </a:solidFill>
              <a:latin typeface="Montserrat"/>
              <a:ea typeface="Montserrat"/>
              <a:cs typeface="Montserrat"/>
              <a:sym typeface="Montserrat"/>
            </a:endParaRPr>
          </a:p>
        </p:txBody>
      </p:sp>
      <p:pic>
        <p:nvPicPr>
          <p:cNvPr id="725" name="Google Shape;725;p68"/>
          <p:cNvPicPr preferRelativeResize="0"/>
          <p:nvPr/>
        </p:nvPicPr>
        <p:blipFill>
          <a:blip r:embed="rId3">
            <a:alphaModFix/>
          </a:blip>
          <a:stretch>
            <a:fillRect/>
          </a:stretch>
        </p:blipFill>
        <p:spPr>
          <a:xfrm>
            <a:off x="5423204" y="1574010"/>
            <a:ext cx="3108546" cy="17893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69"/>
          <p:cNvSpPr txBox="1">
            <a:spLocks noGrp="1"/>
          </p:cNvSpPr>
          <p:nvPr>
            <p:ph type="title"/>
          </p:nvPr>
        </p:nvSpPr>
        <p:spPr>
          <a:xfrm>
            <a:off x="1938350" y="17515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entury Schoolbook" panose="02040604050505020304" pitchFamily="18" charset="0"/>
              </a:rPr>
              <a:t>Tale From The Past</a:t>
            </a:r>
            <a:r>
              <a:rPr lang="en" dirty="0"/>
              <a:t>.</a:t>
            </a:r>
            <a:endParaRPr b="1" dirty="0"/>
          </a:p>
        </p:txBody>
      </p:sp>
      <p:pic>
        <p:nvPicPr>
          <p:cNvPr id="731" name="Google Shape;731;p69"/>
          <p:cNvPicPr preferRelativeResize="0"/>
          <p:nvPr/>
        </p:nvPicPr>
        <p:blipFill>
          <a:blip r:embed="rId3">
            <a:alphaModFix/>
          </a:blip>
          <a:stretch>
            <a:fillRect/>
          </a:stretch>
        </p:blipFill>
        <p:spPr>
          <a:xfrm>
            <a:off x="3493800" y="1328275"/>
            <a:ext cx="2039200" cy="23221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32" name="Google Shape;732;p69"/>
          <p:cNvPicPr preferRelativeResize="0"/>
          <p:nvPr/>
        </p:nvPicPr>
        <p:blipFill>
          <a:blip r:embed="rId4">
            <a:alphaModFix/>
          </a:blip>
          <a:stretch>
            <a:fillRect/>
          </a:stretch>
        </p:blipFill>
        <p:spPr>
          <a:xfrm>
            <a:off x="539328" y="1325100"/>
            <a:ext cx="2039203" cy="23253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33" name="Google Shape;733;p69"/>
          <p:cNvPicPr preferRelativeResize="0"/>
          <p:nvPr/>
        </p:nvPicPr>
        <p:blipFill>
          <a:blip r:embed="rId5">
            <a:alphaModFix/>
          </a:blip>
          <a:stretch>
            <a:fillRect/>
          </a:stretch>
        </p:blipFill>
        <p:spPr>
          <a:xfrm>
            <a:off x="6448269" y="1325125"/>
            <a:ext cx="1803168" cy="23252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32"/>
                                        </p:tgtEl>
                                        <p:attrNameLst>
                                          <p:attrName>style.visibility</p:attrName>
                                        </p:attrNameLst>
                                      </p:cBhvr>
                                      <p:to>
                                        <p:strVal val="visible"/>
                                      </p:to>
                                    </p:set>
                                    <p:anim calcmode="lin" valueType="num">
                                      <p:cBhvr>
                                        <p:cTn id="7" dur="1000" fill="hold"/>
                                        <p:tgtEl>
                                          <p:spTgt spid="732"/>
                                        </p:tgtEl>
                                        <p:attrNameLst>
                                          <p:attrName>ppt_w</p:attrName>
                                        </p:attrNameLst>
                                      </p:cBhvr>
                                      <p:tavLst>
                                        <p:tav tm="0">
                                          <p:val>
                                            <p:fltVal val="0"/>
                                          </p:val>
                                        </p:tav>
                                        <p:tav tm="100000">
                                          <p:val>
                                            <p:strVal val="#ppt_w"/>
                                          </p:val>
                                        </p:tav>
                                      </p:tavLst>
                                    </p:anim>
                                    <p:anim calcmode="lin" valueType="num">
                                      <p:cBhvr>
                                        <p:cTn id="8" dur="1000" fill="hold"/>
                                        <p:tgtEl>
                                          <p:spTgt spid="732"/>
                                        </p:tgtEl>
                                        <p:attrNameLst>
                                          <p:attrName>ppt_h</p:attrName>
                                        </p:attrNameLst>
                                      </p:cBhvr>
                                      <p:tavLst>
                                        <p:tav tm="0">
                                          <p:val>
                                            <p:fltVal val="0"/>
                                          </p:val>
                                        </p:tav>
                                        <p:tav tm="100000">
                                          <p:val>
                                            <p:strVal val="#ppt_h"/>
                                          </p:val>
                                        </p:tav>
                                      </p:tavLst>
                                    </p:anim>
                                    <p:anim calcmode="lin" valueType="num">
                                      <p:cBhvr>
                                        <p:cTn id="9" dur="1000" fill="hold"/>
                                        <p:tgtEl>
                                          <p:spTgt spid="732"/>
                                        </p:tgtEl>
                                        <p:attrNameLst>
                                          <p:attrName>style.rotation</p:attrName>
                                        </p:attrNameLst>
                                      </p:cBhvr>
                                      <p:tavLst>
                                        <p:tav tm="0">
                                          <p:val>
                                            <p:fltVal val="90"/>
                                          </p:val>
                                        </p:tav>
                                        <p:tav tm="100000">
                                          <p:val>
                                            <p:fltVal val="0"/>
                                          </p:val>
                                        </p:tav>
                                      </p:tavLst>
                                    </p:anim>
                                    <p:animEffect transition="in" filter="fade">
                                      <p:cBhvr>
                                        <p:cTn id="10" dur="1000"/>
                                        <p:tgtEl>
                                          <p:spTgt spid="73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731"/>
                                        </p:tgtEl>
                                        <p:attrNameLst>
                                          <p:attrName>style.visibility</p:attrName>
                                        </p:attrNameLst>
                                      </p:cBhvr>
                                      <p:to>
                                        <p:strVal val="visible"/>
                                      </p:to>
                                    </p:set>
                                    <p:anim calcmode="lin" valueType="num">
                                      <p:cBhvr>
                                        <p:cTn id="15" dur="1000" fill="hold"/>
                                        <p:tgtEl>
                                          <p:spTgt spid="731"/>
                                        </p:tgtEl>
                                        <p:attrNameLst>
                                          <p:attrName>ppt_w</p:attrName>
                                        </p:attrNameLst>
                                      </p:cBhvr>
                                      <p:tavLst>
                                        <p:tav tm="0">
                                          <p:val>
                                            <p:fltVal val="0"/>
                                          </p:val>
                                        </p:tav>
                                        <p:tav tm="100000">
                                          <p:val>
                                            <p:strVal val="#ppt_w"/>
                                          </p:val>
                                        </p:tav>
                                      </p:tavLst>
                                    </p:anim>
                                    <p:anim calcmode="lin" valueType="num">
                                      <p:cBhvr>
                                        <p:cTn id="16" dur="1000" fill="hold"/>
                                        <p:tgtEl>
                                          <p:spTgt spid="731"/>
                                        </p:tgtEl>
                                        <p:attrNameLst>
                                          <p:attrName>ppt_h</p:attrName>
                                        </p:attrNameLst>
                                      </p:cBhvr>
                                      <p:tavLst>
                                        <p:tav tm="0">
                                          <p:val>
                                            <p:fltVal val="0"/>
                                          </p:val>
                                        </p:tav>
                                        <p:tav tm="100000">
                                          <p:val>
                                            <p:strVal val="#ppt_h"/>
                                          </p:val>
                                        </p:tav>
                                      </p:tavLst>
                                    </p:anim>
                                    <p:anim calcmode="lin" valueType="num">
                                      <p:cBhvr>
                                        <p:cTn id="17" dur="1000" fill="hold"/>
                                        <p:tgtEl>
                                          <p:spTgt spid="731"/>
                                        </p:tgtEl>
                                        <p:attrNameLst>
                                          <p:attrName>style.rotation</p:attrName>
                                        </p:attrNameLst>
                                      </p:cBhvr>
                                      <p:tavLst>
                                        <p:tav tm="0">
                                          <p:val>
                                            <p:fltVal val="90"/>
                                          </p:val>
                                        </p:tav>
                                        <p:tav tm="100000">
                                          <p:val>
                                            <p:fltVal val="0"/>
                                          </p:val>
                                        </p:tav>
                                      </p:tavLst>
                                    </p:anim>
                                    <p:animEffect transition="in" filter="fade">
                                      <p:cBhvr>
                                        <p:cTn id="18" dur="1000"/>
                                        <p:tgtEl>
                                          <p:spTgt spid="731"/>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733"/>
                                        </p:tgtEl>
                                        <p:attrNameLst>
                                          <p:attrName>style.visibility</p:attrName>
                                        </p:attrNameLst>
                                      </p:cBhvr>
                                      <p:to>
                                        <p:strVal val="visible"/>
                                      </p:to>
                                    </p:set>
                                    <p:anim calcmode="lin" valueType="num">
                                      <p:cBhvr>
                                        <p:cTn id="23" dur="1000" fill="hold"/>
                                        <p:tgtEl>
                                          <p:spTgt spid="733"/>
                                        </p:tgtEl>
                                        <p:attrNameLst>
                                          <p:attrName>ppt_w</p:attrName>
                                        </p:attrNameLst>
                                      </p:cBhvr>
                                      <p:tavLst>
                                        <p:tav tm="0">
                                          <p:val>
                                            <p:fltVal val="0"/>
                                          </p:val>
                                        </p:tav>
                                        <p:tav tm="100000">
                                          <p:val>
                                            <p:strVal val="#ppt_w"/>
                                          </p:val>
                                        </p:tav>
                                      </p:tavLst>
                                    </p:anim>
                                    <p:anim calcmode="lin" valueType="num">
                                      <p:cBhvr>
                                        <p:cTn id="24" dur="1000" fill="hold"/>
                                        <p:tgtEl>
                                          <p:spTgt spid="733"/>
                                        </p:tgtEl>
                                        <p:attrNameLst>
                                          <p:attrName>ppt_h</p:attrName>
                                        </p:attrNameLst>
                                      </p:cBhvr>
                                      <p:tavLst>
                                        <p:tav tm="0">
                                          <p:val>
                                            <p:fltVal val="0"/>
                                          </p:val>
                                        </p:tav>
                                        <p:tav tm="100000">
                                          <p:val>
                                            <p:strVal val="#ppt_h"/>
                                          </p:val>
                                        </p:tav>
                                      </p:tavLst>
                                    </p:anim>
                                    <p:anim calcmode="lin" valueType="num">
                                      <p:cBhvr>
                                        <p:cTn id="25" dur="1000" fill="hold"/>
                                        <p:tgtEl>
                                          <p:spTgt spid="733"/>
                                        </p:tgtEl>
                                        <p:attrNameLst>
                                          <p:attrName>style.rotation</p:attrName>
                                        </p:attrNameLst>
                                      </p:cBhvr>
                                      <p:tavLst>
                                        <p:tav tm="0">
                                          <p:val>
                                            <p:fltVal val="90"/>
                                          </p:val>
                                        </p:tav>
                                        <p:tav tm="100000">
                                          <p:val>
                                            <p:fltVal val="0"/>
                                          </p:val>
                                        </p:tav>
                                      </p:tavLst>
                                    </p:anim>
                                    <p:animEffect transition="in" filter="fade">
                                      <p:cBhvr>
                                        <p:cTn id="26" dur="1000"/>
                                        <p:tgtEl>
                                          <p:spTgt spid="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70"/>
          <p:cNvSpPr/>
          <p:nvPr/>
        </p:nvSpPr>
        <p:spPr>
          <a:xfrm rot="-812392" flipH="1">
            <a:off x="6048727" y="1643072"/>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0"/>
          <p:cNvSpPr txBox="1">
            <a:spLocks noGrp="1"/>
          </p:cNvSpPr>
          <p:nvPr>
            <p:ph type="title"/>
          </p:nvPr>
        </p:nvSpPr>
        <p:spPr>
          <a:xfrm>
            <a:off x="1996950" y="528775"/>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Fundamentals Of Arago Spot</a:t>
            </a:r>
            <a:endParaRPr/>
          </a:p>
        </p:txBody>
      </p:sp>
      <p:pic>
        <p:nvPicPr>
          <p:cNvPr id="740" name="Google Shape;740;p70"/>
          <p:cNvPicPr preferRelativeResize="0"/>
          <p:nvPr/>
        </p:nvPicPr>
        <p:blipFill rotWithShape="1">
          <a:blip r:embed="rId3">
            <a:alphaModFix/>
          </a:blip>
          <a:srcRect l="10258" t="26081" r="10345" b="11025"/>
          <a:stretch/>
        </p:blipFill>
        <p:spPr>
          <a:xfrm>
            <a:off x="4979056" y="1630017"/>
            <a:ext cx="3933667" cy="24475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41" name="Google Shape;741;p70"/>
          <p:cNvSpPr txBox="1"/>
          <p:nvPr/>
        </p:nvSpPr>
        <p:spPr>
          <a:xfrm>
            <a:off x="64300" y="1486508"/>
            <a:ext cx="4572000" cy="3140060"/>
          </a:xfrm>
          <a:prstGeom prst="rect">
            <a:avLst/>
          </a:prstGeom>
          <a:noFill/>
          <a:ln>
            <a:noFill/>
          </a:ln>
        </p:spPr>
        <p:txBody>
          <a:bodyPr spcFirstLastPara="1" wrap="square" lIns="91425" tIns="91425" rIns="91425" bIns="91425" anchor="ctr" anchorCtr="0">
            <a:spAutoFit/>
          </a:bodyPr>
          <a:lstStyle/>
          <a:p>
            <a:pPr marL="457200" lvl="0" indent="-311150" algn="just" rtl="0">
              <a:lnSpc>
                <a:spcPct val="115000"/>
              </a:lnSpc>
              <a:spcBef>
                <a:spcPts val="0"/>
              </a:spcBef>
              <a:spcAft>
                <a:spcPts val="0"/>
              </a:spcAft>
              <a:buClr>
                <a:schemeClr val="accent3"/>
              </a:buClr>
              <a:buSzPts val="1300"/>
              <a:buFont typeface="Montserrat"/>
              <a:buChar char="●"/>
            </a:pPr>
            <a:r>
              <a:rPr lang="en" sz="1300" dirty="0">
                <a:solidFill>
                  <a:schemeClr val="accent3"/>
                </a:solidFill>
                <a:latin typeface="Montserrat"/>
                <a:ea typeface="Montserrat"/>
                <a:cs typeface="Montserrat"/>
                <a:sym typeface="Montserrat"/>
              </a:rPr>
              <a:t>This phenomenon cannot be explained by geometric optics, in which the obstacle is opaque.</a:t>
            </a:r>
            <a:endParaRPr sz="1300" dirty="0">
              <a:solidFill>
                <a:schemeClr val="accent3"/>
              </a:solidFill>
              <a:latin typeface="Montserrat"/>
              <a:ea typeface="Montserrat"/>
              <a:cs typeface="Montserrat"/>
              <a:sym typeface="Montserrat"/>
            </a:endParaRPr>
          </a:p>
          <a:p>
            <a:pPr marL="457200" lvl="0" indent="-311150" algn="just" rtl="0">
              <a:lnSpc>
                <a:spcPct val="115000"/>
              </a:lnSpc>
              <a:spcBef>
                <a:spcPts val="0"/>
              </a:spcBef>
              <a:spcAft>
                <a:spcPts val="0"/>
              </a:spcAft>
              <a:buClr>
                <a:schemeClr val="accent3"/>
              </a:buClr>
              <a:buSzPts val="1300"/>
              <a:buFont typeface="Montserrat"/>
              <a:buChar char="●"/>
            </a:pPr>
            <a:r>
              <a:rPr lang="en" sz="1300" dirty="0">
                <a:solidFill>
                  <a:schemeClr val="accent3"/>
                </a:solidFill>
                <a:latin typeface="Montserrat"/>
                <a:ea typeface="Montserrat"/>
                <a:cs typeface="Montserrat"/>
                <a:sym typeface="Montserrat"/>
              </a:rPr>
              <a:t>Light penetrates behind the object because of diffraction of light waves. </a:t>
            </a:r>
            <a:endParaRPr sz="1300" dirty="0">
              <a:solidFill>
                <a:schemeClr val="accent3"/>
              </a:solidFill>
              <a:latin typeface="Montserrat"/>
              <a:ea typeface="Montserrat"/>
              <a:cs typeface="Montserrat"/>
              <a:sym typeface="Montserrat"/>
            </a:endParaRPr>
          </a:p>
          <a:p>
            <a:pPr marL="457200" lvl="0" indent="-311150" algn="just" rtl="0">
              <a:lnSpc>
                <a:spcPct val="115000"/>
              </a:lnSpc>
              <a:spcBef>
                <a:spcPts val="0"/>
              </a:spcBef>
              <a:spcAft>
                <a:spcPts val="0"/>
              </a:spcAft>
              <a:buClr>
                <a:schemeClr val="accent3"/>
              </a:buClr>
              <a:buSzPts val="1300"/>
              <a:buFont typeface="Montserrat"/>
              <a:buChar char="●"/>
            </a:pPr>
            <a:r>
              <a:rPr lang="en" sz="1300" dirty="0">
                <a:solidFill>
                  <a:schemeClr val="accent3"/>
                </a:solidFill>
                <a:latin typeface="Montserrat"/>
                <a:ea typeface="Montserrat"/>
                <a:cs typeface="Montserrat"/>
                <a:sym typeface="Montserrat"/>
              </a:rPr>
              <a:t>The spot at the center is the consequence of the constructive interference of light waves diffracted on the edge of the disk, its central position being determined by the symmetry of the disk. </a:t>
            </a:r>
            <a:endParaRPr sz="1300" dirty="0">
              <a:solidFill>
                <a:schemeClr val="accent3"/>
              </a:solidFill>
              <a:latin typeface="Montserrat"/>
              <a:ea typeface="Montserrat"/>
              <a:cs typeface="Montserrat"/>
              <a:sym typeface="Montserrat"/>
            </a:endParaRPr>
          </a:p>
          <a:p>
            <a:pPr marL="457200" lvl="0" indent="-311150" algn="just" rtl="0">
              <a:lnSpc>
                <a:spcPct val="115000"/>
              </a:lnSpc>
              <a:spcBef>
                <a:spcPts val="0"/>
              </a:spcBef>
              <a:spcAft>
                <a:spcPts val="0"/>
              </a:spcAft>
              <a:buClr>
                <a:schemeClr val="accent3"/>
              </a:buClr>
              <a:buSzPts val="1300"/>
              <a:buFont typeface="Montserrat"/>
              <a:buChar char="●"/>
            </a:pPr>
            <a:r>
              <a:rPr lang="en" sz="1300" dirty="0">
                <a:solidFill>
                  <a:schemeClr val="accent3"/>
                </a:solidFill>
                <a:latin typeface="Montserrat"/>
                <a:ea typeface="Montserrat"/>
                <a:cs typeface="Montserrat"/>
                <a:sym typeface="Montserrat"/>
              </a:rPr>
              <a:t>The Poisson spot is further evidence for the validity of wave optics</a:t>
            </a:r>
            <a:r>
              <a:rPr lang="en" sz="1300" b="1" dirty="0">
                <a:solidFill>
                  <a:srgbClr val="494949"/>
                </a:solidFill>
                <a:highlight>
                  <a:schemeClr val="lt1"/>
                </a:highlight>
                <a:latin typeface="Montserrat"/>
                <a:ea typeface="Montserrat"/>
                <a:cs typeface="Montserrat"/>
                <a:sym typeface="Montserrat"/>
              </a:rPr>
              <a:t>.</a:t>
            </a:r>
            <a:endParaRPr sz="1300" dirty="0">
              <a:solidFill>
                <a:schemeClr val="accent3"/>
              </a:solidFill>
              <a:latin typeface="Montserrat"/>
              <a:ea typeface="Montserrat"/>
              <a:cs typeface="Montserrat"/>
              <a:sym typeface="Montserrat"/>
            </a:endParaRPr>
          </a:p>
          <a:p>
            <a:pPr marL="914400" lvl="0" indent="0" algn="just" rtl="0">
              <a:lnSpc>
                <a:spcPct val="115000"/>
              </a:lnSpc>
              <a:spcBef>
                <a:spcPts val="0"/>
              </a:spcBef>
              <a:spcAft>
                <a:spcPts val="0"/>
              </a:spcAft>
              <a:buNone/>
            </a:pPr>
            <a:endParaRPr sz="1100" dirty="0">
              <a:solidFill>
                <a:schemeClr val="dk2"/>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79"/>
          <p:cNvSpPr txBox="1">
            <a:spLocks noGrp="1"/>
          </p:cNvSpPr>
          <p:nvPr>
            <p:ph type="title"/>
          </p:nvPr>
        </p:nvSpPr>
        <p:spPr>
          <a:xfrm>
            <a:off x="321450" y="1171750"/>
            <a:ext cx="8501100" cy="24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7200" b="1" dirty="0">
                <a:latin typeface="Cambria Math" panose="02040503050406030204" pitchFamily="18" charset="0"/>
                <a:ea typeface="Cambria Math" panose="02040503050406030204" pitchFamily="18" charset="0"/>
              </a:rPr>
              <a:t> </a:t>
            </a:r>
            <a:endParaRPr sz="7200" b="1" dirty="0">
              <a:latin typeface="Cambria Math" panose="02040503050406030204" pitchFamily="18" charset="0"/>
              <a:ea typeface="Cambria Math" panose="02040503050406030204" pitchFamily="18" charset="0"/>
            </a:endParaRPr>
          </a:p>
        </p:txBody>
      </p:sp>
      <p:pic>
        <p:nvPicPr>
          <p:cNvPr id="2" name="Screen Recording 1">
            <a:hlinkClick r:id="" action="ppaction://media"/>
            <a:extLst>
              <a:ext uri="{FF2B5EF4-FFF2-40B4-BE49-F238E27FC236}">
                <a16:creationId xmlns:a16="http://schemas.microsoft.com/office/drawing/2014/main" id="{DCAEA636-3EFE-4DEF-82BC-419EA3A83E3C}"/>
              </a:ext>
            </a:extLst>
          </p:cNvPr>
          <p:cNvPicPr>
            <a:picLocks noChangeAspect="1"/>
          </p:cNvPicPr>
          <p:nvPr>
            <a:videoFile r:link="rId1"/>
            <p:extLst>
              <p:ext uri="{DAA4B4D4-6D71-4841-9C94-3DE7FCFB9230}">
                <p14:media xmlns:p14="http://schemas.microsoft.com/office/powerpoint/2010/main" r:embed="rId2">
                  <p14:trim st="1996" end="11637.6462"/>
                </p14:media>
              </p:ext>
            </p:extLst>
          </p:nvPr>
        </p:nvPicPr>
        <p:blipFill>
          <a:blip r:embed="rId5"/>
          <a:stretch>
            <a:fillRect/>
          </a:stretch>
        </p:blipFill>
        <p:spPr>
          <a:xfrm>
            <a:off x="1328861" y="848309"/>
            <a:ext cx="6629400" cy="3251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2412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71"/>
          <p:cNvSpPr txBox="1">
            <a:spLocks noGrp="1"/>
          </p:cNvSpPr>
          <p:nvPr>
            <p:ph type="title"/>
          </p:nvPr>
        </p:nvSpPr>
        <p:spPr>
          <a:xfrm>
            <a:off x="2164550" y="1298075"/>
            <a:ext cx="46935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alisto MT" panose="02040603050505030304" pitchFamily="18" charset="0"/>
              </a:rPr>
              <a:t>Lateral Intensity of Poisson’s Spot</a:t>
            </a:r>
            <a:endParaRPr dirty="0">
              <a:latin typeface="Calisto MT" panose="02040603050505030304" pitchFamily="18" charset="0"/>
            </a:endParaRPr>
          </a:p>
        </p:txBody>
      </p:sp>
      <p:sp>
        <p:nvSpPr>
          <p:cNvPr id="747" name="Google Shape;747;p71"/>
          <p:cNvSpPr txBox="1">
            <a:spLocks noGrp="1"/>
          </p:cNvSpPr>
          <p:nvPr>
            <p:ph type="subTitle" idx="1"/>
          </p:nvPr>
        </p:nvSpPr>
        <p:spPr>
          <a:xfrm>
            <a:off x="3072649" y="2862007"/>
            <a:ext cx="2882877" cy="6047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latin typeface="Cambria Math" panose="02040503050406030204" pitchFamily="18" charset="0"/>
                <a:ea typeface="Cambria Math" panose="02040503050406030204" pitchFamily="18" charset="0"/>
              </a:rPr>
              <a:t>ANALYTICAL METHOD</a:t>
            </a:r>
            <a:endParaRPr sz="1600" dirty="0">
              <a:latin typeface="Cambria Math" panose="02040503050406030204" pitchFamily="18" charset="0"/>
              <a:ea typeface="Cambria Math" panose="020405030504060302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72"/>
          <p:cNvSpPr txBox="1">
            <a:spLocks noGrp="1"/>
          </p:cNvSpPr>
          <p:nvPr>
            <p:ph type="body" idx="1"/>
          </p:nvPr>
        </p:nvSpPr>
        <p:spPr>
          <a:xfrm>
            <a:off x="1275150" y="749850"/>
            <a:ext cx="6611700" cy="3643800"/>
          </a:xfrm>
          <a:prstGeom prst="rect">
            <a:avLst/>
          </a:prstGeom>
        </p:spPr>
        <p:txBody>
          <a:bodyPr spcFirstLastPara="1" wrap="square" lIns="91425" tIns="91425" rIns="91425" bIns="91425" anchor="t" anchorCtr="0">
            <a:noAutofit/>
          </a:bodyPr>
          <a:lstStyle/>
          <a:p>
            <a:pPr marL="0" marR="0" lvl="0" indent="0" rtl="0">
              <a:lnSpc>
                <a:spcPct val="100000"/>
              </a:lnSpc>
              <a:spcBef>
                <a:spcPts val="0"/>
              </a:spcBef>
              <a:spcAft>
                <a:spcPts val="0"/>
              </a:spcAft>
              <a:buNone/>
            </a:pPr>
            <a:r>
              <a:rPr lang="en" dirty="0"/>
              <a:t>Lateral intensity distribution of Poisson’s spot from a source of plane waves (point source at infinite distance) in the Fresnel regime, which can be expressed in terms of a zero-order Bessel function of the first kind J0</a:t>
            </a:r>
            <a:endParaRPr dirty="0"/>
          </a:p>
          <a:p>
            <a:pPr marL="0" marR="0" lvl="0" indent="0" algn="just" rtl="0">
              <a:lnSpc>
                <a:spcPct val="100000"/>
              </a:lnSpc>
              <a:spcBef>
                <a:spcPts val="0"/>
              </a:spcBef>
              <a:spcAft>
                <a:spcPts val="0"/>
              </a:spcAft>
              <a:buNone/>
            </a:pPr>
            <a:endParaRPr dirty="0"/>
          </a:p>
          <a:p>
            <a:pPr marL="0" marR="0" lvl="0" indent="0" algn="just" rtl="0">
              <a:lnSpc>
                <a:spcPct val="100000"/>
              </a:lnSpc>
              <a:spcBef>
                <a:spcPts val="0"/>
              </a:spcBef>
              <a:spcAft>
                <a:spcPts val="0"/>
              </a:spcAft>
              <a:buNone/>
            </a:pPr>
            <a:endParaRPr dirty="0"/>
          </a:p>
          <a:p>
            <a:pPr marL="0" marR="0" lvl="0" indent="0" algn="just" rtl="0">
              <a:lnSpc>
                <a:spcPct val="100000"/>
              </a:lnSpc>
              <a:spcBef>
                <a:spcPts val="0"/>
              </a:spcBef>
              <a:spcAft>
                <a:spcPts val="0"/>
              </a:spcAft>
              <a:buNone/>
            </a:pPr>
            <a:endParaRPr dirty="0"/>
          </a:p>
          <a:p>
            <a:pPr marL="0" marR="0" lvl="0" indent="0" algn="just" rtl="0">
              <a:lnSpc>
                <a:spcPct val="100000"/>
              </a:lnSpc>
              <a:spcBef>
                <a:spcPts val="0"/>
              </a:spcBef>
              <a:spcAft>
                <a:spcPts val="0"/>
              </a:spcAft>
              <a:buNone/>
            </a:pPr>
            <a:endParaRPr dirty="0"/>
          </a:p>
          <a:p>
            <a:pPr marL="0" marR="0" lvl="0" indent="0" algn="just" rtl="0">
              <a:lnSpc>
                <a:spcPct val="100000"/>
              </a:lnSpc>
              <a:spcBef>
                <a:spcPts val="0"/>
              </a:spcBef>
              <a:spcAft>
                <a:spcPts val="0"/>
              </a:spcAft>
              <a:buNone/>
            </a:pPr>
            <a:endParaRPr dirty="0"/>
          </a:p>
          <a:p>
            <a:pPr marL="0" marR="0" lvl="0" indent="0" rtl="0">
              <a:lnSpc>
                <a:spcPct val="100000"/>
              </a:lnSpc>
              <a:spcBef>
                <a:spcPts val="0"/>
              </a:spcBef>
              <a:spcAft>
                <a:spcPts val="0"/>
              </a:spcAft>
              <a:buNone/>
            </a:pPr>
            <a:r>
              <a:rPr lang="en" dirty="0"/>
              <a:t>The final lateral intensity distribution of poisson’s spot is ]given by convolution of bessel function and delta function  as point spread function . Lateral Intensity due to spatial coherence is:</a:t>
            </a:r>
            <a:endParaRPr dirty="0"/>
          </a:p>
          <a:p>
            <a:pPr marL="0" marR="0" lvl="0" indent="0" algn="ctr" rtl="0">
              <a:lnSpc>
                <a:spcPct val="100000"/>
              </a:lnSpc>
              <a:spcBef>
                <a:spcPts val="0"/>
              </a:spcBef>
              <a:spcAft>
                <a:spcPts val="0"/>
              </a:spcAft>
              <a:buNone/>
            </a:pPr>
            <a:endParaRPr dirty="0"/>
          </a:p>
          <a:p>
            <a:pPr marL="0" marR="0" lvl="0" indent="0" algn="l" rtl="0">
              <a:lnSpc>
                <a:spcPct val="100000"/>
              </a:lnSpc>
              <a:spcBef>
                <a:spcPts val="0"/>
              </a:spcBef>
              <a:spcAft>
                <a:spcPts val="0"/>
              </a:spcAft>
              <a:buNone/>
            </a:pPr>
            <a:endParaRPr dirty="0"/>
          </a:p>
        </p:txBody>
      </p:sp>
      <p:pic>
        <p:nvPicPr>
          <p:cNvPr id="753" name="Google Shape;753;p72"/>
          <p:cNvPicPr preferRelativeResize="0"/>
          <p:nvPr/>
        </p:nvPicPr>
        <p:blipFill rotWithShape="1">
          <a:blip r:embed="rId3">
            <a:alphaModFix/>
          </a:blip>
          <a:srcRect l="7471" r="12194"/>
          <a:stretch/>
        </p:blipFill>
        <p:spPr>
          <a:xfrm>
            <a:off x="1710988" y="1766810"/>
            <a:ext cx="5740024" cy="876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54" name="Google Shape;754;p72"/>
          <p:cNvPicPr preferRelativeResize="0"/>
          <p:nvPr/>
        </p:nvPicPr>
        <p:blipFill>
          <a:blip r:embed="rId4">
            <a:alphaModFix/>
          </a:blip>
          <a:stretch>
            <a:fillRect/>
          </a:stretch>
        </p:blipFill>
        <p:spPr>
          <a:xfrm>
            <a:off x="2128838" y="3490600"/>
            <a:ext cx="4886325" cy="742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73"/>
          <p:cNvSpPr txBox="1"/>
          <p:nvPr/>
        </p:nvSpPr>
        <p:spPr>
          <a:xfrm>
            <a:off x="1282200" y="782225"/>
            <a:ext cx="65796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dirty="0">
                <a:solidFill>
                  <a:schemeClr val="accent3"/>
                </a:solidFill>
                <a:latin typeface="Montserrat"/>
                <a:ea typeface="Montserrat"/>
                <a:cs typeface="Montserrat"/>
                <a:sym typeface="Montserrat"/>
              </a:rPr>
              <a:t>Let’s analyze the peak intensity at r = 0. Solving the integral convulsion, relative intensity is follows:</a:t>
            </a:r>
            <a:endParaRPr dirty="0">
              <a:solidFill>
                <a:schemeClr val="accent3"/>
              </a:solidFill>
              <a:latin typeface="Montserrat"/>
              <a:ea typeface="Montserrat"/>
              <a:cs typeface="Montserrat"/>
              <a:sym typeface="Montserrat"/>
            </a:endParaRPr>
          </a:p>
        </p:txBody>
      </p:sp>
      <p:pic>
        <p:nvPicPr>
          <p:cNvPr id="760" name="Google Shape;760;p73"/>
          <p:cNvPicPr preferRelativeResize="0"/>
          <p:nvPr/>
        </p:nvPicPr>
        <p:blipFill rotWithShape="1">
          <a:blip r:embed="rId3">
            <a:alphaModFix/>
          </a:blip>
          <a:srcRect r="5935" b="-15340"/>
          <a:stretch/>
        </p:blipFill>
        <p:spPr>
          <a:xfrm>
            <a:off x="2537460" y="1426765"/>
            <a:ext cx="4236823" cy="1942751"/>
          </a:xfrm>
          <a:prstGeom prst="rect">
            <a:avLst/>
          </a:prstGeom>
          <a:noFill/>
          <a:ln>
            <a:noFill/>
          </a:ln>
        </p:spPr>
      </p:pic>
      <p:pic>
        <p:nvPicPr>
          <p:cNvPr id="761" name="Google Shape;761;p73"/>
          <p:cNvPicPr preferRelativeResize="0"/>
          <p:nvPr/>
        </p:nvPicPr>
        <p:blipFill>
          <a:blip r:embed="rId4">
            <a:alphaModFix/>
          </a:blip>
          <a:stretch>
            <a:fillRect/>
          </a:stretch>
        </p:blipFill>
        <p:spPr>
          <a:xfrm>
            <a:off x="3890960" y="3172809"/>
            <a:ext cx="1362075" cy="619125"/>
          </a:xfrm>
          <a:prstGeom prst="rect">
            <a:avLst/>
          </a:prstGeom>
          <a:ln>
            <a:noFill/>
          </a:ln>
          <a:effectLst>
            <a:outerShdw blurRad="190500" algn="tl" rotWithShape="0">
              <a:srgbClr val="000000">
                <a:alpha val="70000"/>
              </a:srgbClr>
            </a:outerShdw>
          </a:effectLst>
        </p:spPr>
      </p:pic>
      <p:pic>
        <p:nvPicPr>
          <p:cNvPr id="762" name="Google Shape;762;p73"/>
          <p:cNvPicPr preferRelativeResize="0"/>
          <p:nvPr/>
        </p:nvPicPr>
        <p:blipFill>
          <a:blip r:embed="rId5">
            <a:alphaModFix/>
          </a:blip>
          <a:stretch>
            <a:fillRect/>
          </a:stretch>
        </p:blipFill>
        <p:spPr>
          <a:xfrm>
            <a:off x="4127248" y="3825240"/>
            <a:ext cx="889500" cy="468762"/>
          </a:xfrm>
          <a:prstGeom prst="rect">
            <a:avLst/>
          </a:prstGeom>
          <a:noFill/>
          <a:ln>
            <a:noFill/>
          </a:ln>
        </p:spPr>
      </p:pic>
      <p:sp>
        <p:nvSpPr>
          <p:cNvPr id="763" name="Google Shape;763;p73"/>
          <p:cNvSpPr txBox="1"/>
          <p:nvPr/>
        </p:nvSpPr>
        <p:spPr>
          <a:xfrm>
            <a:off x="3398520" y="3803036"/>
            <a:ext cx="843978"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accent3"/>
                </a:solidFill>
                <a:latin typeface="Montserrat"/>
                <a:ea typeface="Montserrat"/>
                <a:cs typeface="Montserrat"/>
                <a:sym typeface="Montserrat"/>
              </a:rPr>
              <a:t>    </a:t>
            </a:r>
            <a:r>
              <a:rPr lang="en" sz="1200" dirty="0">
                <a:solidFill>
                  <a:schemeClr val="accent3"/>
                </a:solidFill>
                <a:latin typeface="Montserrat"/>
                <a:ea typeface="Montserrat"/>
                <a:cs typeface="Montserrat"/>
                <a:sym typeface="Montserrat"/>
              </a:rPr>
              <a:t>where</a:t>
            </a:r>
            <a:endParaRPr dirty="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al Project Proposal by Slidesgo">
  <a:themeElements>
    <a:clrScheme name="Simple Light">
      <a:dk1>
        <a:srgbClr val="000000"/>
      </a:dk1>
      <a:lt1>
        <a:srgbClr val="FFFFFF"/>
      </a:lt1>
      <a:dk2>
        <a:srgbClr val="595959"/>
      </a:dk2>
      <a:lt2>
        <a:srgbClr val="EEEEEE"/>
      </a:lt2>
      <a:accent1>
        <a:srgbClr val="292C35"/>
      </a:accent1>
      <a:accent2>
        <a:srgbClr val="475972"/>
      </a:accent2>
      <a:accent3>
        <a:srgbClr val="E9E2C9"/>
      </a:accent3>
      <a:accent4>
        <a:srgbClr val="FFDD6B"/>
      </a:accent4>
      <a:accent5>
        <a:srgbClr val="DCAE52"/>
      </a:accent5>
      <a:accent6>
        <a:srgbClr val="AF7132"/>
      </a:accent6>
      <a:hlink>
        <a:srgbClr val="DCAE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al Project Proposal by Slidesgo">
  <a:themeElements>
    <a:clrScheme name="Simple Light">
      <a:dk1>
        <a:srgbClr val="000000"/>
      </a:dk1>
      <a:lt1>
        <a:srgbClr val="FFFFFF"/>
      </a:lt1>
      <a:dk2>
        <a:srgbClr val="595959"/>
      </a:dk2>
      <a:lt2>
        <a:srgbClr val="EEEEEE"/>
      </a:lt2>
      <a:accent1>
        <a:srgbClr val="292C35"/>
      </a:accent1>
      <a:accent2>
        <a:srgbClr val="475972"/>
      </a:accent2>
      <a:accent3>
        <a:srgbClr val="E9E2C9"/>
      </a:accent3>
      <a:accent4>
        <a:srgbClr val="FFDD6B"/>
      </a:accent4>
      <a:accent5>
        <a:srgbClr val="DCAE52"/>
      </a:accent5>
      <a:accent6>
        <a:srgbClr val="AF7132"/>
      </a:accent6>
      <a:hlink>
        <a:srgbClr val="DCAE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TotalTime>
  <Words>645</Words>
  <Application>Microsoft Office PowerPoint</Application>
  <PresentationFormat>On-screen Show (16:9)</PresentationFormat>
  <Paragraphs>61</Paragraphs>
  <Slides>15</Slides>
  <Notes>15</Notes>
  <HiddenSlides>0</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15</vt:i4>
      </vt:variant>
    </vt:vector>
  </HeadingPairs>
  <TitlesOfParts>
    <vt:vector size="28" baseType="lpstr">
      <vt:lpstr>Cambria Math</vt:lpstr>
      <vt:lpstr>Arial</vt:lpstr>
      <vt:lpstr>Palatino Linotype</vt:lpstr>
      <vt:lpstr>Calisto MT</vt:lpstr>
      <vt:lpstr>Century Schoolbook</vt:lpstr>
      <vt:lpstr>Rubik Light</vt:lpstr>
      <vt:lpstr>Roboto Condensed Light</vt:lpstr>
      <vt:lpstr>Abel</vt:lpstr>
      <vt:lpstr>Montserrat</vt:lpstr>
      <vt:lpstr>Livvic</vt:lpstr>
      <vt:lpstr>Simple Light</vt:lpstr>
      <vt:lpstr>Custal Project Proposal by Slidesgo</vt:lpstr>
      <vt:lpstr>Custal Project Proposal by Slidesgo</vt:lpstr>
      <vt:lpstr>SPOT    IN THE SHADOW</vt:lpstr>
      <vt:lpstr>Submitted By</vt:lpstr>
      <vt:lpstr>INTRODUCTION TO POISSON’S SPOT</vt:lpstr>
      <vt:lpstr>Tale From The Past.</vt:lpstr>
      <vt:lpstr>Fundamentals Of Arago Spot</vt:lpstr>
      <vt:lpstr> </vt:lpstr>
      <vt:lpstr>Lateral Intensity of Poisson’s Spot</vt:lpstr>
      <vt:lpstr>PowerPoint Presentation</vt:lpstr>
      <vt:lpstr>PowerPoint Presentation</vt:lpstr>
      <vt:lpstr>The final Model equation results in</vt:lpstr>
      <vt:lpstr>Simulation </vt:lpstr>
      <vt:lpstr>SO WHAT IS THE SIGNIFICANCE OF POISSON SPOT IN TODAY’S WORLD??</vt:lpstr>
      <vt:lpstr>SO WHAT IS THE SIGNIFICANCE OF POISSON SPOT IN TODAY’S WORLD?? </vt:lpstr>
      <vt:lpstr>SO WHAT IS THE SIGNIFICANCE OF POISSON SPOT IN TODAY’S WORLD??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    IN THE SHADOW</dc:title>
  <dc:creator>Pulkit Pandey</dc:creator>
  <cp:lastModifiedBy>Pulkit Pandey</cp:lastModifiedBy>
  <cp:revision>8</cp:revision>
  <dcterms:modified xsi:type="dcterms:W3CDTF">2021-04-15T17:13:00Z</dcterms:modified>
</cp:coreProperties>
</file>